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67" r:id="rId6"/>
    <p:sldId id="265" r:id="rId7"/>
  </p:sldIdLst>
  <p:sldSz cx="9144000" cy="5143500" type="screen16x9"/>
  <p:notesSz cx="6858000" cy="9144000"/>
  <p:embeddedFontLst>
    <p:embeddedFont>
      <p:font typeface="Lexend Exa" charset="0"/>
      <p:regular r:id="rId9"/>
    </p:embeddedFont>
    <p:embeddedFont>
      <p:font typeface="SimSun" pitchFamily="2" charset="-122"/>
      <p:regular r:id="rId10"/>
    </p:embeddedFont>
    <p:embeddedFont>
      <p:font typeface="Oswald" charset="-52"/>
      <p:regular r:id="rId11"/>
      <p:bold r:id="rId12"/>
    </p:embeddedFont>
    <p:embeddedFont>
      <p:font typeface="Montserrat Medium" charset="-52"/>
      <p:regular r:id="rId13"/>
      <p:bold r:id="rId14"/>
      <p:italic r:id="rId15"/>
      <p:boldItalic r:id="rId16"/>
    </p:embeddedFont>
    <p:embeddedFont>
      <p:font typeface="Red Hat Text" charset="0"/>
      <p:regular r:id="rId17"/>
      <p:bold r:id="rId18"/>
      <p:italic r:id="rId19"/>
      <p:boldItalic r:id="rId20"/>
    </p:embeddedFont>
    <p:embeddedFont>
      <p:font typeface="Tahoma" pitchFamily="34" charset="0"/>
      <p:regular r:id="rId21"/>
      <p:bold r:id="rId22"/>
    </p:embeddedFont>
    <p:embeddedFont>
      <p:font typeface="Oswald Regular" charset="-52"/>
      <p:regular r:id="rId23"/>
      <p:bold r:id="rId24"/>
    </p:embeddedFont>
    <p:embeddedFont>
      <p:font typeface="Segoe UI Emoji" pitchFamily="3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60">
          <p15:clr>
            <a:srgbClr val="9AA0A6"/>
          </p15:clr>
        </p15:guide>
        <p15:guide id="2" orient="horz" pos="2808">
          <p15:clr>
            <a:srgbClr val="9AA0A6"/>
          </p15:clr>
        </p15:guide>
        <p15:guide id="3" orient="horz" pos="576">
          <p15:clr>
            <a:srgbClr val="9AA0A6"/>
          </p15:clr>
        </p15:guide>
        <p15:guide id="4" pos="2351">
          <p15:clr>
            <a:srgbClr val="9AA0A6"/>
          </p15:clr>
        </p15:guide>
        <p15:guide id="5" pos="54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CCFFCC"/>
    <a:srgbClr val="FFFFCC"/>
    <a:srgbClr val="FFFF99"/>
    <a:srgbClr val="FFCC66"/>
    <a:srgbClr val="FFCC99"/>
    <a:srgbClr val="99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0BB452-F7ED-4CA1-94D0-344BBA606975}">
  <a:tblStyle styleId="{360BB452-F7ED-4CA1-94D0-344BBA6069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7" d="100"/>
          <a:sy n="157" d="100"/>
        </p:scale>
        <p:origin x="-294" y="60"/>
      </p:cViewPr>
      <p:guideLst>
        <p:guide orient="horz" pos="360"/>
        <p:guide orient="horz" pos="2808"/>
        <p:guide orient="horz" pos="576"/>
        <p:guide pos="2351"/>
        <p:guide pos="5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6753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ac7ecdd8c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ac7ecdd8c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a2ff256fb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a2ff256fb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ac7ecdd8c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ac7ecdd8c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adfda226b9e65b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adfda226b9e65b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adfda226b9e65b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adfda226b9e65b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2260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cb5683c02_2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cb5683c02_2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607922" y="159125"/>
            <a:ext cx="4368752" cy="4825250"/>
            <a:chOff x="164875" y="162825"/>
            <a:chExt cx="8832900" cy="4825250"/>
          </a:xfrm>
        </p:grpSpPr>
        <p:sp>
          <p:nvSpPr>
            <p:cNvPr id="10" name="Google Shape;10;p2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11" name="Google Shape;11;p2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4" name="Google Shape;14;p2"/>
          <p:cNvCxnSpPr/>
          <p:nvPr/>
        </p:nvCxnSpPr>
        <p:spPr>
          <a:xfrm>
            <a:off x="5120369" y="1669750"/>
            <a:ext cx="3351600" cy="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5;p2"/>
          <p:cNvCxnSpPr/>
          <p:nvPr/>
        </p:nvCxnSpPr>
        <p:spPr>
          <a:xfrm>
            <a:off x="5120369" y="3565200"/>
            <a:ext cx="3351600" cy="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033369" y="1707413"/>
            <a:ext cx="3525600" cy="18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09069" y="3772920"/>
            <a:ext cx="3574200" cy="3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823E43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8" name="Google Shape;18;p2"/>
          <p:cNvCxnSpPr/>
          <p:nvPr/>
        </p:nvCxnSpPr>
        <p:spPr>
          <a:xfrm>
            <a:off x="4619800" y="4984375"/>
            <a:ext cx="4368600" cy="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1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104" name="Google Shape;104;p11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105" name="Google Shape;105;p11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11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11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08" name="Google Shape;108;p11"/>
          <p:cNvSpPr txBox="1">
            <a:spLocks noGrp="1"/>
          </p:cNvSpPr>
          <p:nvPr>
            <p:ph type="title" hasCustomPrompt="1"/>
          </p:nvPr>
        </p:nvSpPr>
        <p:spPr>
          <a:xfrm>
            <a:off x="720000" y="540000"/>
            <a:ext cx="7704000" cy="133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11"/>
          <p:cNvSpPr txBox="1">
            <a:spLocks noGrp="1"/>
          </p:cNvSpPr>
          <p:nvPr>
            <p:ph type="subTitle" idx="1"/>
          </p:nvPr>
        </p:nvSpPr>
        <p:spPr>
          <a:xfrm>
            <a:off x="746650" y="1889150"/>
            <a:ext cx="7677300" cy="2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1"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13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113" name="Google Shape;113;p13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114" name="Google Shape;114;p13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13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13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17" name="Google Shape;117;p13"/>
          <p:cNvSpPr txBox="1">
            <a:spLocks noGrp="1"/>
          </p:cNvSpPr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418775"/>
            <a:ext cx="1365600" cy="10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600">
                <a:solidFill>
                  <a:srgbClr val="823E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"/>
          </p:nvPr>
        </p:nvSpPr>
        <p:spPr>
          <a:xfrm>
            <a:off x="2230550" y="1684955"/>
            <a:ext cx="1827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3"/>
          </p:nvPr>
        </p:nvSpPr>
        <p:spPr>
          <a:xfrm>
            <a:off x="2230550" y="1463275"/>
            <a:ext cx="1827300" cy="3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>
                <a:latin typeface="Lexend Exa"/>
                <a:ea typeface="Lexend Exa"/>
                <a:cs typeface="Lexend Exa"/>
                <a:sym typeface="Lexend Ex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4" hasCustomPrompt="1"/>
          </p:nvPr>
        </p:nvSpPr>
        <p:spPr>
          <a:xfrm>
            <a:off x="4740400" y="1418775"/>
            <a:ext cx="1365600" cy="10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600">
                <a:solidFill>
                  <a:srgbClr val="823E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5"/>
          </p:nvPr>
        </p:nvSpPr>
        <p:spPr>
          <a:xfrm>
            <a:off x="6291900" y="1684955"/>
            <a:ext cx="1827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6"/>
          </p:nvPr>
        </p:nvSpPr>
        <p:spPr>
          <a:xfrm>
            <a:off x="6291900" y="1463275"/>
            <a:ext cx="1827300" cy="3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>
                <a:latin typeface="Lexend Exa"/>
                <a:ea typeface="Lexend Exa"/>
                <a:cs typeface="Lexend Exa"/>
                <a:sym typeface="Lexend Ex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2632825"/>
            <a:ext cx="1365600" cy="10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600">
                <a:solidFill>
                  <a:srgbClr val="823E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8"/>
          </p:nvPr>
        </p:nvSpPr>
        <p:spPr>
          <a:xfrm>
            <a:off x="2230550" y="2899005"/>
            <a:ext cx="1827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9"/>
          </p:nvPr>
        </p:nvSpPr>
        <p:spPr>
          <a:xfrm>
            <a:off x="2230550" y="2677325"/>
            <a:ext cx="1827300" cy="3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>
                <a:latin typeface="Lexend Exa"/>
                <a:ea typeface="Lexend Exa"/>
                <a:cs typeface="Lexend Exa"/>
                <a:sym typeface="Lexend Ex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13" hasCustomPrompt="1"/>
          </p:nvPr>
        </p:nvSpPr>
        <p:spPr>
          <a:xfrm>
            <a:off x="4740400" y="2632825"/>
            <a:ext cx="1365600" cy="10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600">
                <a:solidFill>
                  <a:srgbClr val="823E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4"/>
          </p:nvPr>
        </p:nvSpPr>
        <p:spPr>
          <a:xfrm>
            <a:off x="6291900" y="2899005"/>
            <a:ext cx="1827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5"/>
          </p:nvPr>
        </p:nvSpPr>
        <p:spPr>
          <a:xfrm>
            <a:off x="6291900" y="2677325"/>
            <a:ext cx="1827300" cy="3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>
                <a:latin typeface="Lexend Exa"/>
                <a:ea typeface="Lexend Exa"/>
                <a:cs typeface="Lexend Exa"/>
                <a:sym typeface="Lexend Ex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ONLY_1_1"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4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132" name="Google Shape;132;p14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133" name="Google Shape;133;p14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14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14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36" name="Google Shape;136;p14"/>
          <p:cNvSpPr txBox="1">
            <a:spLocks noGrp="1"/>
          </p:cNvSpPr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1"/>
          </p:nvPr>
        </p:nvSpPr>
        <p:spPr>
          <a:xfrm>
            <a:off x="738925" y="3652000"/>
            <a:ext cx="22437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subTitle" idx="2"/>
          </p:nvPr>
        </p:nvSpPr>
        <p:spPr>
          <a:xfrm>
            <a:off x="738925" y="3096875"/>
            <a:ext cx="22437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>
            <a:off x="3450150" y="3652000"/>
            <a:ext cx="22437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>
            <a:off x="3450150" y="3096875"/>
            <a:ext cx="22437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>
            <a:off x="6161375" y="3652000"/>
            <a:ext cx="22437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>
            <a:off x="6161375" y="3096875"/>
            <a:ext cx="22437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ONLY_1_1_5"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15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145" name="Google Shape;145;p15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146" name="Google Shape;146;p15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5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5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49" name="Google Shape;149;p15"/>
          <p:cNvSpPr txBox="1">
            <a:spLocks noGrp="1"/>
          </p:cNvSpPr>
          <p:nvPr>
            <p:ph type="title"/>
          </p:nvPr>
        </p:nvSpPr>
        <p:spPr>
          <a:xfrm>
            <a:off x="4837600" y="347250"/>
            <a:ext cx="314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subTitle" idx="1"/>
          </p:nvPr>
        </p:nvSpPr>
        <p:spPr>
          <a:xfrm>
            <a:off x="5018775" y="2184550"/>
            <a:ext cx="24882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subTitle" idx="2"/>
          </p:nvPr>
        </p:nvSpPr>
        <p:spPr>
          <a:xfrm>
            <a:off x="5018775" y="1765625"/>
            <a:ext cx="3077700" cy="2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152" name="Google Shape;152;p15"/>
          <p:cNvSpPr txBox="1">
            <a:spLocks noGrp="1"/>
          </p:cNvSpPr>
          <p:nvPr>
            <p:ph type="subTitle" idx="3"/>
          </p:nvPr>
        </p:nvSpPr>
        <p:spPr>
          <a:xfrm>
            <a:off x="5018775" y="3849900"/>
            <a:ext cx="24882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5"/>
          <p:cNvSpPr txBox="1">
            <a:spLocks noGrp="1"/>
          </p:cNvSpPr>
          <p:nvPr>
            <p:ph type="subTitle" idx="4"/>
          </p:nvPr>
        </p:nvSpPr>
        <p:spPr>
          <a:xfrm>
            <a:off x="5018775" y="3430925"/>
            <a:ext cx="3077700" cy="2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_ONLY_1_1_4"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6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156" name="Google Shape;156;p16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157" name="Google Shape;157;p16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16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16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60" name="Google Shape;160;p16"/>
          <p:cNvSpPr txBox="1">
            <a:spLocks noGrp="1"/>
          </p:cNvSpPr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6"/>
          <p:cNvSpPr txBox="1">
            <a:spLocks noGrp="1"/>
          </p:cNvSpPr>
          <p:nvPr>
            <p:ph type="subTitle" idx="1"/>
          </p:nvPr>
        </p:nvSpPr>
        <p:spPr>
          <a:xfrm>
            <a:off x="738925" y="3926100"/>
            <a:ext cx="22437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2"/>
          </p:nvPr>
        </p:nvSpPr>
        <p:spPr>
          <a:xfrm>
            <a:off x="738925" y="3370975"/>
            <a:ext cx="22437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subTitle" idx="3"/>
          </p:nvPr>
        </p:nvSpPr>
        <p:spPr>
          <a:xfrm>
            <a:off x="3450150" y="3926100"/>
            <a:ext cx="22437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16"/>
          <p:cNvSpPr txBox="1">
            <a:spLocks noGrp="1"/>
          </p:cNvSpPr>
          <p:nvPr>
            <p:ph type="subTitle" idx="4"/>
          </p:nvPr>
        </p:nvSpPr>
        <p:spPr>
          <a:xfrm>
            <a:off x="3450150" y="3370975"/>
            <a:ext cx="22437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165" name="Google Shape;165;p16"/>
          <p:cNvSpPr txBox="1">
            <a:spLocks noGrp="1"/>
          </p:cNvSpPr>
          <p:nvPr>
            <p:ph type="subTitle" idx="5"/>
          </p:nvPr>
        </p:nvSpPr>
        <p:spPr>
          <a:xfrm>
            <a:off x="6161375" y="3926100"/>
            <a:ext cx="22437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6"/>
          <p:cNvSpPr txBox="1">
            <a:spLocks noGrp="1"/>
          </p:cNvSpPr>
          <p:nvPr>
            <p:ph type="subTitle" idx="6"/>
          </p:nvPr>
        </p:nvSpPr>
        <p:spPr>
          <a:xfrm>
            <a:off x="6161375" y="3370975"/>
            <a:ext cx="22437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167" name="Google Shape;167;p16"/>
          <p:cNvSpPr txBox="1">
            <a:spLocks noGrp="1"/>
          </p:cNvSpPr>
          <p:nvPr>
            <p:ph type="subTitle" idx="7"/>
          </p:nvPr>
        </p:nvSpPr>
        <p:spPr>
          <a:xfrm>
            <a:off x="738925" y="2129675"/>
            <a:ext cx="22437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subTitle" idx="8"/>
          </p:nvPr>
        </p:nvSpPr>
        <p:spPr>
          <a:xfrm>
            <a:off x="738925" y="1574550"/>
            <a:ext cx="22437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169" name="Google Shape;169;p16"/>
          <p:cNvSpPr txBox="1">
            <a:spLocks noGrp="1"/>
          </p:cNvSpPr>
          <p:nvPr>
            <p:ph type="subTitle" idx="9"/>
          </p:nvPr>
        </p:nvSpPr>
        <p:spPr>
          <a:xfrm>
            <a:off x="3450150" y="2129675"/>
            <a:ext cx="22437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16"/>
          <p:cNvSpPr txBox="1">
            <a:spLocks noGrp="1"/>
          </p:cNvSpPr>
          <p:nvPr>
            <p:ph type="subTitle" idx="13"/>
          </p:nvPr>
        </p:nvSpPr>
        <p:spPr>
          <a:xfrm>
            <a:off x="3450150" y="1574550"/>
            <a:ext cx="22437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subTitle" idx="14"/>
          </p:nvPr>
        </p:nvSpPr>
        <p:spPr>
          <a:xfrm>
            <a:off x="6161375" y="2129675"/>
            <a:ext cx="22437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5"/>
          </p:nvPr>
        </p:nvSpPr>
        <p:spPr>
          <a:xfrm>
            <a:off x="6161375" y="1574550"/>
            <a:ext cx="22437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_ONLY_1_1_3"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17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175" name="Google Shape;175;p17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176" name="Google Shape;176;p17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17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7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79" name="Google Shape;179;p17"/>
          <p:cNvSpPr txBox="1">
            <a:spLocks noGrp="1"/>
          </p:cNvSpPr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7"/>
          <p:cNvSpPr txBox="1">
            <a:spLocks noGrp="1"/>
          </p:cNvSpPr>
          <p:nvPr>
            <p:ph type="subTitle" idx="1"/>
          </p:nvPr>
        </p:nvSpPr>
        <p:spPr>
          <a:xfrm>
            <a:off x="907350" y="3118475"/>
            <a:ext cx="22437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7"/>
          <p:cNvSpPr txBox="1">
            <a:spLocks noGrp="1"/>
          </p:cNvSpPr>
          <p:nvPr>
            <p:ph type="subTitle" idx="2"/>
          </p:nvPr>
        </p:nvSpPr>
        <p:spPr>
          <a:xfrm>
            <a:off x="720000" y="4209175"/>
            <a:ext cx="26184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16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182" name="Google Shape;182;p17"/>
          <p:cNvSpPr txBox="1">
            <a:spLocks noGrp="1"/>
          </p:cNvSpPr>
          <p:nvPr>
            <p:ph type="subTitle" idx="3"/>
          </p:nvPr>
        </p:nvSpPr>
        <p:spPr>
          <a:xfrm>
            <a:off x="3448975" y="3118475"/>
            <a:ext cx="22437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17"/>
          <p:cNvSpPr txBox="1">
            <a:spLocks noGrp="1"/>
          </p:cNvSpPr>
          <p:nvPr>
            <p:ph type="subTitle" idx="4"/>
          </p:nvPr>
        </p:nvSpPr>
        <p:spPr>
          <a:xfrm>
            <a:off x="3261625" y="4209175"/>
            <a:ext cx="26184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16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184" name="Google Shape;184;p17"/>
          <p:cNvSpPr txBox="1">
            <a:spLocks noGrp="1"/>
          </p:cNvSpPr>
          <p:nvPr>
            <p:ph type="subTitle" idx="5"/>
          </p:nvPr>
        </p:nvSpPr>
        <p:spPr>
          <a:xfrm>
            <a:off x="6009725" y="3118475"/>
            <a:ext cx="22437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17"/>
          <p:cNvSpPr txBox="1">
            <a:spLocks noGrp="1"/>
          </p:cNvSpPr>
          <p:nvPr>
            <p:ph type="subTitle" idx="6"/>
          </p:nvPr>
        </p:nvSpPr>
        <p:spPr>
          <a:xfrm>
            <a:off x="5805425" y="4209175"/>
            <a:ext cx="26184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16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7"/>
          </p:nvPr>
        </p:nvSpPr>
        <p:spPr>
          <a:xfrm>
            <a:off x="2745950" y="1867038"/>
            <a:ext cx="36522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FFFAF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ONLY_1_1_1"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19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204" name="Google Shape;204;p19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205" name="Google Shape;205;p19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19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19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19"/>
          <p:cNvSpPr txBox="1">
            <a:spLocks noGrp="1"/>
          </p:cNvSpPr>
          <p:nvPr>
            <p:ph type="title"/>
          </p:nvPr>
        </p:nvSpPr>
        <p:spPr>
          <a:xfrm>
            <a:off x="2858775" y="4191925"/>
            <a:ext cx="3426600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None/>
              <a:defRPr sz="1800">
                <a:solidFill>
                  <a:srgbClr val="2F142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None/>
              <a:defRPr sz="2000">
                <a:solidFill>
                  <a:srgbClr val="2F142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None/>
              <a:defRPr sz="2000">
                <a:solidFill>
                  <a:srgbClr val="2F142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None/>
              <a:defRPr sz="2000">
                <a:solidFill>
                  <a:srgbClr val="2F142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None/>
              <a:defRPr sz="2000">
                <a:solidFill>
                  <a:srgbClr val="2F142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None/>
              <a:defRPr sz="2000">
                <a:solidFill>
                  <a:srgbClr val="2F142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None/>
              <a:defRPr sz="2000">
                <a:solidFill>
                  <a:srgbClr val="2F142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None/>
              <a:defRPr sz="2000">
                <a:solidFill>
                  <a:srgbClr val="2F142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None/>
              <a:defRPr sz="2000"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title" idx="2"/>
          </p:nvPr>
        </p:nvSpPr>
        <p:spPr>
          <a:xfrm>
            <a:off x="1718875" y="1436250"/>
            <a:ext cx="5706300" cy="22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3500"/>
              <a:buFont typeface="Red Hat Text"/>
              <a:buNone/>
              <a:defRPr sz="3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Red Hat Text"/>
              <a:buNone/>
              <a:defRPr sz="2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Red Hat Text"/>
              <a:buNone/>
              <a:defRPr sz="2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Red Hat Text"/>
              <a:buNone/>
              <a:defRPr sz="2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Red Hat Text"/>
              <a:buNone/>
              <a:defRPr sz="2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Red Hat Text"/>
              <a:buNone/>
              <a:defRPr sz="2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Red Hat Text"/>
              <a:buNone/>
              <a:defRPr sz="2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Red Hat Text"/>
              <a:buNone/>
              <a:defRPr sz="2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Red Hat Text"/>
              <a:buNone/>
              <a:defRPr sz="2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cxnSp>
        <p:nvCxnSpPr>
          <p:cNvPr id="210" name="Google Shape;210;p19"/>
          <p:cNvCxnSpPr>
            <a:stCxn id="208" idx="1"/>
          </p:cNvCxnSpPr>
          <p:nvPr/>
        </p:nvCxnSpPr>
        <p:spPr>
          <a:xfrm rot="10800000">
            <a:off x="738975" y="4443925"/>
            <a:ext cx="2119800" cy="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1" name="Google Shape;211;p19"/>
          <p:cNvCxnSpPr>
            <a:stCxn id="208" idx="3"/>
          </p:cNvCxnSpPr>
          <p:nvPr/>
        </p:nvCxnSpPr>
        <p:spPr>
          <a:xfrm>
            <a:off x="6285375" y="4443925"/>
            <a:ext cx="2140500" cy="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TITLE_ONLY_2">
    <p:bg>
      <p:bgPr>
        <a:solidFill>
          <a:schemeClr val="lt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20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214" name="Google Shape;214;p20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215" name="Google Shape;215;p20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20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20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218" name="Google Shape;218;p20"/>
          <p:cNvSpPr txBox="1">
            <a:spLocks noGrp="1"/>
          </p:cNvSpPr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0"/>
          <p:cNvSpPr txBox="1">
            <a:spLocks noGrp="1"/>
          </p:cNvSpPr>
          <p:nvPr>
            <p:ph type="title" idx="2" hasCustomPrompt="1"/>
          </p:nvPr>
        </p:nvSpPr>
        <p:spPr>
          <a:xfrm>
            <a:off x="755600" y="1970175"/>
            <a:ext cx="2334600" cy="10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0" name="Google Shape;220;p20"/>
          <p:cNvSpPr txBox="1">
            <a:spLocks noGrp="1"/>
          </p:cNvSpPr>
          <p:nvPr>
            <p:ph type="subTitle" idx="1"/>
          </p:nvPr>
        </p:nvSpPr>
        <p:spPr>
          <a:xfrm>
            <a:off x="755600" y="4030800"/>
            <a:ext cx="2334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3"/>
          </p:nvPr>
        </p:nvSpPr>
        <p:spPr>
          <a:xfrm>
            <a:off x="755600" y="3516025"/>
            <a:ext cx="2334600" cy="3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 idx="4" hasCustomPrompt="1"/>
          </p:nvPr>
        </p:nvSpPr>
        <p:spPr>
          <a:xfrm>
            <a:off x="3409350" y="1970175"/>
            <a:ext cx="2334600" cy="10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3" name="Google Shape;223;p20"/>
          <p:cNvSpPr txBox="1">
            <a:spLocks noGrp="1"/>
          </p:cNvSpPr>
          <p:nvPr>
            <p:ph type="subTitle" idx="5"/>
          </p:nvPr>
        </p:nvSpPr>
        <p:spPr>
          <a:xfrm>
            <a:off x="3409350" y="4030800"/>
            <a:ext cx="2334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0"/>
          <p:cNvSpPr txBox="1">
            <a:spLocks noGrp="1"/>
          </p:cNvSpPr>
          <p:nvPr>
            <p:ph type="subTitle" idx="6"/>
          </p:nvPr>
        </p:nvSpPr>
        <p:spPr>
          <a:xfrm>
            <a:off x="3409350" y="3516025"/>
            <a:ext cx="2334600" cy="3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225" name="Google Shape;225;p20"/>
          <p:cNvSpPr txBox="1">
            <a:spLocks noGrp="1"/>
          </p:cNvSpPr>
          <p:nvPr>
            <p:ph type="title" idx="7" hasCustomPrompt="1"/>
          </p:nvPr>
        </p:nvSpPr>
        <p:spPr>
          <a:xfrm>
            <a:off x="6063125" y="1970175"/>
            <a:ext cx="2334600" cy="10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6" name="Google Shape;226;p20"/>
          <p:cNvSpPr txBox="1">
            <a:spLocks noGrp="1"/>
          </p:cNvSpPr>
          <p:nvPr>
            <p:ph type="subTitle" idx="8"/>
          </p:nvPr>
        </p:nvSpPr>
        <p:spPr>
          <a:xfrm>
            <a:off x="6063125" y="4030800"/>
            <a:ext cx="2334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0"/>
          <p:cNvSpPr txBox="1">
            <a:spLocks noGrp="1"/>
          </p:cNvSpPr>
          <p:nvPr>
            <p:ph type="subTitle" idx="9"/>
          </p:nvPr>
        </p:nvSpPr>
        <p:spPr>
          <a:xfrm>
            <a:off x="6063125" y="3516025"/>
            <a:ext cx="2334600" cy="3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">
    <p:bg>
      <p:bgPr>
        <a:solidFill>
          <a:schemeClr val="lt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21"/>
          <p:cNvGrpSpPr/>
          <p:nvPr/>
        </p:nvGrpSpPr>
        <p:grpSpPr>
          <a:xfrm>
            <a:off x="162093" y="158842"/>
            <a:ext cx="4763128" cy="4713350"/>
            <a:chOff x="169011" y="162825"/>
            <a:chExt cx="8809189" cy="4713350"/>
          </a:xfrm>
        </p:grpSpPr>
        <p:sp>
          <p:nvSpPr>
            <p:cNvPr id="230" name="Google Shape;230;p21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231" name="Google Shape;231;p21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21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33" name="Google Shape;233;p21"/>
          <p:cNvCxnSpPr/>
          <p:nvPr/>
        </p:nvCxnSpPr>
        <p:spPr>
          <a:xfrm>
            <a:off x="150759" y="4984375"/>
            <a:ext cx="4763100" cy="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21"/>
          <p:cNvSpPr txBox="1">
            <a:spLocks noGrp="1"/>
          </p:cNvSpPr>
          <p:nvPr>
            <p:ph type="ctrTitle"/>
          </p:nvPr>
        </p:nvSpPr>
        <p:spPr>
          <a:xfrm>
            <a:off x="793400" y="777725"/>
            <a:ext cx="3525600" cy="8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5" name="Google Shape;235;p21"/>
          <p:cNvSpPr txBox="1">
            <a:spLocks noGrp="1"/>
          </p:cNvSpPr>
          <p:nvPr>
            <p:ph type="subTitle" idx="1"/>
          </p:nvPr>
        </p:nvSpPr>
        <p:spPr>
          <a:xfrm>
            <a:off x="769100" y="2478425"/>
            <a:ext cx="3574200" cy="6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6" name="Google Shape;236;p21"/>
          <p:cNvSpPr txBox="1">
            <a:spLocks noGrp="1"/>
          </p:cNvSpPr>
          <p:nvPr>
            <p:ph type="subTitle" idx="2"/>
          </p:nvPr>
        </p:nvSpPr>
        <p:spPr>
          <a:xfrm>
            <a:off x="769100" y="1703800"/>
            <a:ext cx="3574200" cy="47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Lexend Exa"/>
              <a:buNone/>
              <a:defRPr sz="16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exend Exa"/>
              <a:buNone/>
              <a:defRPr sz="2800"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exend Exa"/>
              <a:buNone/>
              <a:defRPr sz="2800"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exend Exa"/>
              <a:buNone/>
              <a:defRPr sz="2800"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exend Exa"/>
              <a:buNone/>
              <a:defRPr sz="2800"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exend Exa"/>
              <a:buNone/>
              <a:defRPr sz="2800"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exend Exa"/>
              <a:buNone/>
              <a:defRPr sz="2800"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exend Exa"/>
              <a:buNone/>
              <a:defRPr sz="2800"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exend Exa"/>
              <a:buNone/>
              <a:defRPr sz="2800"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237" name="Google Shape;237;p21"/>
          <p:cNvSpPr txBox="1"/>
          <p:nvPr/>
        </p:nvSpPr>
        <p:spPr>
          <a:xfrm>
            <a:off x="610400" y="3714200"/>
            <a:ext cx="3891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rPr>
              <a:t>CREDITS:</a:t>
            </a:r>
            <a:r>
              <a:rPr lang="en" sz="1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rPr>
              <a:t> This presentation template was created by </a:t>
            </a:r>
            <a:r>
              <a:rPr lang="en" sz="1000" b="1">
                <a:solidFill>
                  <a:srgbClr val="2F1425"/>
                </a:solidFill>
                <a:uFill>
                  <a:noFill/>
                </a:uFill>
                <a:latin typeface="Red Hat Text"/>
                <a:ea typeface="Red Hat Text"/>
                <a:cs typeface="Red Hat Text"/>
                <a:sym typeface="Red Hat Text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rPr>
              <a:t>, including icons by </a:t>
            </a:r>
            <a:r>
              <a:rPr lang="en" sz="1000" b="1">
                <a:solidFill>
                  <a:srgbClr val="2F1425"/>
                </a:solidFill>
                <a:uFill>
                  <a:noFill/>
                </a:uFill>
                <a:latin typeface="Red Hat Text"/>
                <a:ea typeface="Red Hat Text"/>
                <a:cs typeface="Red Hat Text"/>
                <a:sym typeface="Red Hat Tex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rPr>
              <a:t>, infographics &amp; images by </a:t>
            </a:r>
            <a:r>
              <a:rPr lang="en" sz="1000" b="1">
                <a:solidFill>
                  <a:srgbClr val="2F1425"/>
                </a:solidFill>
                <a:uFill>
                  <a:noFill/>
                </a:uFill>
                <a:latin typeface="Red Hat Text"/>
                <a:ea typeface="Red Hat Text"/>
                <a:cs typeface="Red Hat Text"/>
                <a:sym typeface="Red Hat Text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rPr>
              <a:t> </a:t>
            </a:r>
            <a:endParaRPr sz="1000" b="1" dirty="0">
              <a:solidFill>
                <a:srgbClr val="2F1425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968050" y="1899950"/>
            <a:ext cx="345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22" name="Google Shape;22;p3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23" name="Google Shape;23;p3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3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3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1258838" y="1834875"/>
            <a:ext cx="2780100" cy="133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4968050" y="2685375"/>
            <a:ext cx="2135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">
    <p:bg>
      <p:bgPr>
        <a:solidFill>
          <a:srgbClr val="2F1425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23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246" name="Google Shape;246;p23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247" name="Google Shape;247;p23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23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23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ITLE_ONLY_1_2">
    <p:bg>
      <p:bgPr>
        <a:solidFill>
          <a:schemeClr val="l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252" name="Google Shape;252;p24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sm" len="sm"/>
              <a:tailEnd type="none" w="sm" len="sm"/>
            </a:ln>
          </p:spPr>
        </p:sp>
        <p:cxnSp>
          <p:nvCxnSpPr>
            <p:cNvPr id="253" name="Google Shape;253;p24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54" name="Google Shape;254;p24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5" name="Google Shape;255;p24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sp>
        <p:nvSpPr>
          <p:cNvPr id="256" name="Google Shape;256;p24"/>
          <p:cNvSpPr txBox="1">
            <a:spLocks noGrp="1"/>
          </p:cNvSpPr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4"/>
          <p:cNvSpPr txBox="1">
            <a:spLocks noGrp="1"/>
          </p:cNvSpPr>
          <p:nvPr>
            <p:ph type="title" idx="2"/>
          </p:nvPr>
        </p:nvSpPr>
        <p:spPr>
          <a:xfrm>
            <a:off x="720000" y="1418775"/>
            <a:ext cx="1365600" cy="1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600">
                <a:solidFill>
                  <a:srgbClr val="823E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24"/>
          <p:cNvSpPr txBox="1">
            <a:spLocks noGrp="1"/>
          </p:cNvSpPr>
          <p:nvPr>
            <p:ph type="subTitle" idx="1"/>
          </p:nvPr>
        </p:nvSpPr>
        <p:spPr>
          <a:xfrm>
            <a:off x="2230550" y="1684955"/>
            <a:ext cx="182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4"/>
          <p:cNvSpPr txBox="1">
            <a:spLocks noGrp="1"/>
          </p:cNvSpPr>
          <p:nvPr>
            <p:ph type="subTitle" idx="3"/>
          </p:nvPr>
        </p:nvSpPr>
        <p:spPr>
          <a:xfrm>
            <a:off x="2230550" y="1463275"/>
            <a:ext cx="18273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>
                <a:latin typeface="Lexend Exa"/>
                <a:ea typeface="Lexend Exa"/>
                <a:cs typeface="Lexend Exa"/>
                <a:sym typeface="Lexend Ex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260" name="Google Shape;260;p24"/>
          <p:cNvSpPr txBox="1">
            <a:spLocks noGrp="1"/>
          </p:cNvSpPr>
          <p:nvPr>
            <p:ph type="title" idx="4"/>
          </p:nvPr>
        </p:nvSpPr>
        <p:spPr>
          <a:xfrm>
            <a:off x="4740400" y="1418775"/>
            <a:ext cx="1365600" cy="1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600">
                <a:solidFill>
                  <a:srgbClr val="823E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subTitle" idx="5"/>
          </p:nvPr>
        </p:nvSpPr>
        <p:spPr>
          <a:xfrm>
            <a:off x="6291900" y="1684955"/>
            <a:ext cx="182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4"/>
          <p:cNvSpPr txBox="1">
            <a:spLocks noGrp="1"/>
          </p:cNvSpPr>
          <p:nvPr>
            <p:ph type="subTitle" idx="6"/>
          </p:nvPr>
        </p:nvSpPr>
        <p:spPr>
          <a:xfrm>
            <a:off x="6291900" y="1463275"/>
            <a:ext cx="18273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>
                <a:latin typeface="Lexend Exa"/>
                <a:ea typeface="Lexend Exa"/>
                <a:cs typeface="Lexend Exa"/>
                <a:sym typeface="Lexend Ex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263" name="Google Shape;263;p24"/>
          <p:cNvSpPr txBox="1">
            <a:spLocks noGrp="1"/>
          </p:cNvSpPr>
          <p:nvPr>
            <p:ph type="title" idx="7"/>
          </p:nvPr>
        </p:nvSpPr>
        <p:spPr>
          <a:xfrm>
            <a:off x="720000" y="2632825"/>
            <a:ext cx="1365600" cy="1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600">
                <a:solidFill>
                  <a:srgbClr val="823E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4"/>
          <p:cNvSpPr txBox="1">
            <a:spLocks noGrp="1"/>
          </p:cNvSpPr>
          <p:nvPr>
            <p:ph type="subTitle" idx="8"/>
          </p:nvPr>
        </p:nvSpPr>
        <p:spPr>
          <a:xfrm>
            <a:off x="2230550" y="2899005"/>
            <a:ext cx="182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4"/>
          <p:cNvSpPr txBox="1">
            <a:spLocks noGrp="1"/>
          </p:cNvSpPr>
          <p:nvPr>
            <p:ph type="subTitle" idx="9"/>
          </p:nvPr>
        </p:nvSpPr>
        <p:spPr>
          <a:xfrm>
            <a:off x="2230550" y="2677325"/>
            <a:ext cx="18273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>
                <a:latin typeface="Lexend Exa"/>
                <a:ea typeface="Lexend Exa"/>
                <a:cs typeface="Lexend Exa"/>
                <a:sym typeface="Lexend Ex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266" name="Google Shape;266;p24"/>
          <p:cNvSpPr txBox="1">
            <a:spLocks noGrp="1"/>
          </p:cNvSpPr>
          <p:nvPr>
            <p:ph type="title" idx="13"/>
          </p:nvPr>
        </p:nvSpPr>
        <p:spPr>
          <a:xfrm>
            <a:off x="4740400" y="2632825"/>
            <a:ext cx="1365600" cy="1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600">
                <a:solidFill>
                  <a:srgbClr val="823E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9pPr>
          </a:lstStyle>
          <a:p>
            <a:endParaRPr/>
          </a:p>
        </p:txBody>
      </p:sp>
      <p:sp>
        <p:nvSpPr>
          <p:cNvPr id="267" name="Google Shape;267;p24"/>
          <p:cNvSpPr txBox="1">
            <a:spLocks noGrp="1"/>
          </p:cNvSpPr>
          <p:nvPr>
            <p:ph type="subTitle" idx="14"/>
          </p:nvPr>
        </p:nvSpPr>
        <p:spPr>
          <a:xfrm>
            <a:off x="6291900" y="2899005"/>
            <a:ext cx="182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4"/>
          <p:cNvSpPr txBox="1">
            <a:spLocks noGrp="1"/>
          </p:cNvSpPr>
          <p:nvPr>
            <p:ph type="subTitle" idx="15"/>
          </p:nvPr>
        </p:nvSpPr>
        <p:spPr>
          <a:xfrm>
            <a:off x="6291900" y="2677325"/>
            <a:ext cx="18273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>
                <a:latin typeface="Lexend Exa"/>
                <a:ea typeface="Lexend Exa"/>
                <a:cs typeface="Lexend Exa"/>
                <a:sym typeface="Lexend Ex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30" name="Google Shape;30;p4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31" name="Google Shape;31;p4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4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4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720000" y="1342175"/>
            <a:ext cx="7704000" cy="32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38" name="Google Shape;38;p5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39" name="Google Shape;39;p5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5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5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3698300" y="347250"/>
            <a:ext cx="382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3698300" y="3926100"/>
            <a:ext cx="22434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3698300" y="3370975"/>
            <a:ext cx="22434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6180564" y="3926100"/>
            <a:ext cx="22434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6180564" y="3370975"/>
            <a:ext cx="22434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6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49" name="Google Shape;49;p6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50" name="Google Shape;50;p6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6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6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7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56" name="Google Shape;56;p7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57" name="Google Shape;57;p7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7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7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738925" y="1581200"/>
            <a:ext cx="3274500" cy="30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8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64" name="Google Shape;64;p8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65" name="Google Shape;65;p8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8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8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1388100" y="1335125"/>
            <a:ext cx="6367800" cy="21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 idx="2"/>
          </p:nvPr>
        </p:nvSpPr>
        <p:spPr>
          <a:xfrm>
            <a:off x="719250" y="4097275"/>
            <a:ext cx="3390300" cy="3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title" idx="3"/>
          </p:nvPr>
        </p:nvSpPr>
        <p:spPr>
          <a:xfrm>
            <a:off x="5033700" y="4097275"/>
            <a:ext cx="3390300" cy="3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71" name="Google Shape;71;p8"/>
          <p:cNvGrpSpPr/>
          <p:nvPr/>
        </p:nvGrpSpPr>
        <p:grpSpPr>
          <a:xfrm>
            <a:off x="4320740" y="4008783"/>
            <a:ext cx="502941" cy="502932"/>
            <a:chOff x="5437325" y="2013125"/>
            <a:chExt cx="405075" cy="405100"/>
          </a:xfrm>
        </p:grpSpPr>
        <p:sp>
          <p:nvSpPr>
            <p:cNvPr id="72" name="Google Shape;72;p8"/>
            <p:cNvSpPr/>
            <p:nvPr/>
          </p:nvSpPr>
          <p:spPr>
            <a:xfrm>
              <a:off x="5728275" y="2038975"/>
              <a:ext cx="77550" cy="77550"/>
            </a:xfrm>
            <a:custGeom>
              <a:avLst/>
              <a:gdLst/>
              <a:ahLst/>
              <a:cxnLst/>
              <a:rect l="l" t="t" r="r" b="b"/>
              <a:pathLst>
                <a:path w="3102" h="3102" extrusionOk="0">
                  <a:moveTo>
                    <a:pt x="1544" y="524"/>
                  </a:moveTo>
                  <a:cubicBezTo>
                    <a:pt x="2121" y="524"/>
                    <a:pt x="2578" y="980"/>
                    <a:pt x="2578" y="1558"/>
                  </a:cubicBezTo>
                  <a:cubicBezTo>
                    <a:pt x="2578" y="2122"/>
                    <a:pt x="2121" y="2591"/>
                    <a:pt x="1544" y="2591"/>
                  </a:cubicBezTo>
                  <a:cubicBezTo>
                    <a:pt x="1061" y="2591"/>
                    <a:pt x="659" y="2256"/>
                    <a:pt x="537" y="1812"/>
                  </a:cubicBezTo>
                  <a:lnTo>
                    <a:pt x="1799" y="1812"/>
                  </a:lnTo>
                  <a:cubicBezTo>
                    <a:pt x="1947" y="1812"/>
                    <a:pt x="2067" y="1692"/>
                    <a:pt x="2067" y="1558"/>
                  </a:cubicBezTo>
                  <a:cubicBezTo>
                    <a:pt x="2067" y="1410"/>
                    <a:pt x="1947" y="1302"/>
                    <a:pt x="1799" y="1302"/>
                  </a:cubicBezTo>
                  <a:lnTo>
                    <a:pt x="537" y="1302"/>
                  </a:lnTo>
                  <a:cubicBezTo>
                    <a:pt x="659" y="846"/>
                    <a:pt x="1061" y="524"/>
                    <a:pt x="1544" y="524"/>
                  </a:cubicBezTo>
                  <a:close/>
                  <a:moveTo>
                    <a:pt x="1544" y="1"/>
                  </a:moveTo>
                  <a:cubicBezTo>
                    <a:pt x="685" y="1"/>
                    <a:pt x="0" y="699"/>
                    <a:pt x="0" y="1558"/>
                  </a:cubicBezTo>
                  <a:cubicBezTo>
                    <a:pt x="0" y="2417"/>
                    <a:pt x="685" y="3101"/>
                    <a:pt x="1544" y="3101"/>
                  </a:cubicBezTo>
                  <a:cubicBezTo>
                    <a:pt x="2404" y="3101"/>
                    <a:pt x="3102" y="2417"/>
                    <a:pt x="3102" y="1558"/>
                  </a:cubicBezTo>
                  <a:cubicBezTo>
                    <a:pt x="3102" y="699"/>
                    <a:pt x="2404" y="1"/>
                    <a:pt x="1544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2F1425"/>
                </a:solidFill>
              </a:endParaRPr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5518525" y="2215825"/>
              <a:ext cx="145000" cy="86300"/>
            </a:xfrm>
            <a:custGeom>
              <a:avLst/>
              <a:gdLst/>
              <a:ahLst/>
              <a:cxnLst/>
              <a:rect l="l" t="t" r="r" b="b"/>
              <a:pathLst>
                <a:path w="5800" h="3452" extrusionOk="0">
                  <a:moveTo>
                    <a:pt x="1141" y="511"/>
                  </a:moveTo>
                  <a:lnTo>
                    <a:pt x="1141" y="1115"/>
                  </a:lnTo>
                  <a:cubicBezTo>
                    <a:pt x="1141" y="1262"/>
                    <a:pt x="1155" y="1411"/>
                    <a:pt x="1182" y="1545"/>
                  </a:cubicBezTo>
                  <a:cubicBezTo>
                    <a:pt x="806" y="1491"/>
                    <a:pt x="524" y="1169"/>
                    <a:pt x="524" y="779"/>
                  </a:cubicBezTo>
                  <a:cubicBezTo>
                    <a:pt x="524" y="686"/>
                    <a:pt x="538" y="591"/>
                    <a:pt x="565" y="511"/>
                  </a:cubicBezTo>
                  <a:close/>
                  <a:moveTo>
                    <a:pt x="5276" y="511"/>
                  </a:moveTo>
                  <a:lnTo>
                    <a:pt x="5276" y="1115"/>
                  </a:lnTo>
                  <a:cubicBezTo>
                    <a:pt x="5276" y="2122"/>
                    <a:pt x="4470" y="2927"/>
                    <a:pt x="3464" y="2927"/>
                  </a:cubicBezTo>
                  <a:cubicBezTo>
                    <a:pt x="2471" y="2927"/>
                    <a:pt x="1665" y="2122"/>
                    <a:pt x="1665" y="1115"/>
                  </a:cubicBezTo>
                  <a:lnTo>
                    <a:pt x="1665" y="511"/>
                  </a:lnTo>
                  <a:close/>
                  <a:moveTo>
                    <a:pt x="404" y="1"/>
                  </a:moveTo>
                  <a:cubicBezTo>
                    <a:pt x="309" y="1"/>
                    <a:pt x="216" y="41"/>
                    <a:pt x="175" y="122"/>
                  </a:cubicBezTo>
                  <a:cubicBezTo>
                    <a:pt x="55" y="323"/>
                    <a:pt x="1" y="551"/>
                    <a:pt x="1" y="779"/>
                  </a:cubicBezTo>
                  <a:cubicBezTo>
                    <a:pt x="1" y="1491"/>
                    <a:pt x="578" y="2068"/>
                    <a:pt x="1290" y="2068"/>
                  </a:cubicBezTo>
                  <a:lnTo>
                    <a:pt x="1343" y="2068"/>
                  </a:lnTo>
                  <a:cubicBezTo>
                    <a:pt x="1705" y="2873"/>
                    <a:pt x="2525" y="3451"/>
                    <a:pt x="3464" y="3451"/>
                  </a:cubicBezTo>
                  <a:cubicBezTo>
                    <a:pt x="4753" y="3451"/>
                    <a:pt x="5800" y="2404"/>
                    <a:pt x="5800" y="1115"/>
                  </a:cubicBezTo>
                  <a:lnTo>
                    <a:pt x="5800" y="256"/>
                  </a:lnTo>
                  <a:cubicBezTo>
                    <a:pt x="5800" y="108"/>
                    <a:pt x="5679" y="1"/>
                    <a:pt x="5544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2F1425"/>
                </a:solidFill>
              </a:endParaRPr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5519200" y="2405450"/>
              <a:ext cx="47325" cy="12775"/>
            </a:xfrm>
            <a:custGeom>
              <a:avLst/>
              <a:gdLst/>
              <a:ahLst/>
              <a:cxnLst/>
              <a:rect l="l" t="t" r="r" b="b"/>
              <a:pathLst>
                <a:path w="1893" h="511" extrusionOk="0">
                  <a:moveTo>
                    <a:pt x="255" y="1"/>
                  </a:moveTo>
                  <a:cubicBezTo>
                    <a:pt x="108" y="1"/>
                    <a:pt x="1" y="108"/>
                    <a:pt x="1" y="255"/>
                  </a:cubicBezTo>
                  <a:cubicBezTo>
                    <a:pt x="1" y="403"/>
                    <a:pt x="108" y="511"/>
                    <a:pt x="255" y="511"/>
                  </a:cubicBezTo>
                  <a:lnTo>
                    <a:pt x="1638" y="511"/>
                  </a:lnTo>
                  <a:cubicBezTo>
                    <a:pt x="1773" y="511"/>
                    <a:pt x="1893" y="403"/>
                    <a:pt x="1893" y="255"/>
                  </a:cubicBezTo>
                  <a:cubicBezTo>
                    <a:pt x="1893" y="108"/>
                    <a:pt x="1773" y="1"/>
                    <a:pt x="1638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2F1425"/>
                </a:solidFill>
              </a:endParaRPr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5781975" y="2405450"/>
              <a:ext cx="47350" cy="12775"/>
            </a:xfrm>
            <a:custGeom>
              <a:avLst/>
              <a:gdLst/>
              <a:ahLst/>
              <a:cxnLst/>
              <a:rect l="l" t="t" r="r" b="b"/>
              <a:pathLst>
                <a:path w="1894" h="511" extrusionOk="0">
                  <a:moveTo>
                    <a:pt x="256" y="1"/>
                  </a:moveTo>
                  <a:cubicBezTo>
                    <a:pt x="121" y="1"/>
                    <a:pt x="0" y="108"/>
                    <a:pt x="0" y="255"/>
                  </a:cubicBezTo>
                  <a:cubicBezTo>
                    <a:pt x="0" y="403"/>
                    <a:pt x="121" y="511"/>
                    <a:pt x="256" y="511"/>
                  </a:cubicBezTo>
                  <a:lnTo>
                    <a:pt x="1638" y="511"/>
                  </a:lnTo>
                  <a:cubicBezTo>
                    <a:pt x="1786" y="511"/>
                    <a:pt x="1893" y="403"/>
                    <a:pt x="1893" y="255"/>
                  </a:cubicBezTo>
                  <a:cubicBezTo>
                    <a:pt x="1893" y="108"/>
                    <a:pt x="1786" y="1"/>
                    <a:pt x="1638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2F1425"/>
                </a:solidFill>
              </a:endParaRPr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5437325" y="2013125"/>
              <a:ext cx="405075" cy="379250"/>
            </a:xfrm>
            <a:custGeom>
              <a:avLst/>
              <a:gdLst/>
              <a:ahLst/>
              <a:cxnLst/>
              <a:rect l="l" t="t" r="r" b="b"/>
              <a:pathLst>
                <a:path w="16203" h="15170" extrusionOk="0">
                  <a:moveTo>
                    <a:pt x="8094" y="4135"/>
                  </a:moveTo>
                  <a:lnTo>
                    <a:pt x="8094" y="5438"/>
                  </a:lnTo>
                  <a:cubicBezTo>
                    <a:pt x="8094" y="5572"/>
                    <a:pt x="7987" y="5692"/>
                    <a:pt x="7840" y="5692"/>
                  </a:cubicBezTo>
                  <a:lnTo>
                    <a:pt x="5597" y="5692"/>
                  </a:lnTo>
                  <a:cubicBezTo>
                    <a:pt x="5450" y="5692"/>
                    <a:pt x="5343" y="5572"/>
                    <a:pt x="5343" y="5438"/>
                  </a:cubicBezTo>
                  <a:lnTo>
                    <a:pt x="5343" y="4135"/>
                  </a:lnTo>
                  <a:close/>
                  <a:moveTo>
                    <a:pt x="510" y="4941"/>
                  </a:moveTo>
                  <a:lnTo>
                    <a:pt x="3786" y="5155"/>
                  </a:lnTo>
                  <a:lnTo>
                    <a:pt x="3786" y="5706"/>
                  </a:lnTo>
                  <a:lnTo>
                    <a:pt x="510" y="5934"/>
                  </a:lnTo>
                  <a:lnTo>
                    <a:pt x="510" y="4941"/>
                  </a:lnTo>
                  <a:close/>
                  <a:moveTo>
                    <a:pt x="15679" y="525"/>
                  </a:moveTo>
                  <a:lnTo>
                    <a:pt x="15679" y="14659"/>
                  </a:lnTo>
                  <a:lnTo>
                    <a:pt x="3276" y="14659"/>
                  </a:lnTo>
                  <a:lnTo>
                    <a:pt x="3276" y="13358"/>
                  </a:lnTo>
                  <a:cubicBezTo>
                    <a:pt x="3276" y="12941"/>
                    <a:pt x="3625" y="12592"/>
                    <a:pt x="4040" y="12592"/>
                  </a:cubicBezTo>
                  <a:lnTo>
                    <a:pt x="10162" y="12592"/>
                  </a:lnTo>
                  <a:lnTo>
                    <a:pt x="10162" y="13881"/>
                  </a:lnTo>
                  <a:cubicBezTo>
                    <a:pt x="10162" y="14029"/>
                    <a:pt x="10283" y="14136"/>
                    <a:pt x="10430" y="14136"/>
                  </a:cubicBezTo>
                  <a:cubicBezTo>
                    <a:pt x="10564" y="14136"/>
                    <a:pt x="10686" y="14029"/>
                    <a:pt x="10686" y="13881"/>
                  </a:cubicBezTo>
                  <a:lnTo>
                    <a:pt x="10686" y="3881"/>
                  </a:lnTo>
                  <a:cubicBezTo>
                    <a:pt x="10686" y="3746"/>
                    <a:pt x="10564" y="3625"/>
                    <a:pt x="10430" y="3625"/>
                  </a:cubicBezTo>
                  <a:lnTo>
                    <a:pt x="4040" y="3625"/>
                  </a:lnTo>
                  <a:cubicBezTo>
                    <a:pt x="3625" y="3625"/>
                    <a:pt x="3276" y="3276"/>
                    <a:pt x="3276" y="2846"/>
                  </a:cubicBezTo>
                  <a:lnTo>
                    <a:pt x="3276" y="525"/>
                  </a:lnTo>
                  <a:close/>
                  <a:moveTo>
                    <a:pt x="3007" y="1"/>
                  </a:moveTo>
                  <a:cubicBezTo>
                    <a:pt x="2873" y="1"/>
                    <a:pt x="2752" y="122"/>
                    <a:pt x="2752" y="256"/>
                  </a:cubicBezTo>
                  <a:lnTo>
                    <a:pt x="2752" y="2846"/>
                  </a:lnTo>
                  <a:cubicBezTo>
                    <a:pt x="2752" y="3558"/>
                    <a:pt x="3329" y="4135"/>
                    <a:pt x="4040" y="4135"/>
                  </a:cubicBezTo>
                  <a:lnTo>
                    <a:pt x="4819" y="4135"/>
                  </a:lnTo>
                  <a:lnTo>
                    <a:pt x="4819" y="5169"/>
                  </a:lnTo>
                  <a:lnTo>
                    <a:pt x="4309" y="5169"/>
                  </a:lnTo>
                  <a:lnTo>
                    <a:pt x="4309" y="4914"/>
                  </a:lnTo>
                  <a:cubicBezTo>
                    <a:pt x="4309" y="4779"/>
                    <a:pt x="4201" y="4672"/>
                    <a:pt x="4067" y="4659"/>
                  </a:cubicBezTo>
                  <a:lnTo>
                    <a:pt x="269" y="4404"/>
                  </a:lnTo>
                  <a:cubicBezTo>
                    <a:pt x="258" y="4401"/>
                    <a:pt x="246" y="4400"/>
                    <a:pt x="235" y="4400"/>
                  </a:cubicBezTo>
                  <a:cubicBezTo>
                    <a:pt x="179" y="4400"/>
                    <a:pt x="126" y="4427"/>
                    <a:pt x="81" y="4471"/>
                  </a:cubicBezTo>
                  <a:cubicBezTo>
                    <a:pt x="27" y="4525"/>
                    <a:pt x="0" y="4592"/>
                    <a:pt x="0" y="4659"/>
                  </a:cubicBezTo>
                  <a:lnTo>
                    <a:pt x="0" y="6216"/>
                  </a:lnTo>
                  <a:cubicBezTo>
                    <a:pt x="0" y="6283"/>
                    <a:pt x="27" y="6351"/>
                    <a:pt x="81" y="6404"/>
                  </a:cubicBezTo>
                  <a:cubicBezTo>
                    <a:pt x="121" y="6444"/>
                    <a:pt x="188" y="6471"/>
                    <a:pt x="255" y="6471"/>
                  </a:cubicBezTo>
                  <a:lnTo>
                    <a:pt x="269" y="6471"/>
                  </a:lnTo>
                  <a:lnTo>
                    <a:pt x="4067" y="6202"/>
                  </a:lnTo>
                  <a:cubicBezTo>
                    <a:pt x="4201" y="6202"/>
                    <a:pt x="4309" y="6082"/>
                    <a:pt x="4309" y="5948"/>
                  </a:cubicBezTo>
                  <a:lnTo>
                    <a:pt x="4309" y="5692"/>
                  </a:lnTo>
                  <a:lnTo>
                    <a:pt x="4873" y="5692"/>
                  </a:lnTo>
                  <a:cubicBezTo>
                    <a:pt x="4967" y="5988"/>
                    <a:pt x="5262" y="6216"/>
                    <a:pt x="5597" y="6216"/>
                  </a:cubicBezTo>
                  <a:lnTo>
                    <a:pt x="6457" y="6216"/>
                  </a:lnTo>
                  <a:lnTo>
                    <a:pt x="6457" y="6646"/>
                  </a:lnTo>
                  <a:cubicBezTo>
                    <a:pt x="6457" y="6780"/>
                    <a:pt x="6578" y="6900"/>
                    <a:pt x="6712" y="6900"/>
                  </a:cubicBezTo>
                  <a:cubicBezTo>
                    <a:pt x="6859" y="6900"/>
                    <a:pt x="6981" y="6780"/>
                    <a:pt x="6981" y="6646"/>
                  </a:cubicBezTo>
                  <a:lnTo>
                    <a:pt x="6981" y="6216"/>
                  </a:lnTo>
                  <a:lnTo>
                    <a:pt x="7840" y="6216"/>
                  </a:lnTo>
                  <a:cubicBezTo>
                    <a:pt x="8269" y="6216"/>
                    <a:pt x="8618" y="5867"/>
                    <a:pt x="8618" y="5438"/>
                  </a:cubicBezTo>
                  <a:lnTo>
                    <a:pt x="8618" y="4135"/>
                  </a:lnTo>
                  <a:lnTo>
                    <a:pt x="10162" y="4135"/>
                  </a:lnTo>
                  <a:lnTo>
                    <a:pt x="10162" y="12069"/>
                  </a:lnTo>
                  <a:lnTo>
                    <a:pt x="4040" y="12069"/>
                  </a:lnTo>
                  <a:cubicBezTo>
                    <a:pt x="3329" y="12069"/>
                    <a:pt x="2752" y="12646"/>
                    <a:pt x="2752" y="13358"/>
                  </a:cubicBezTo>
                  <a:lnTo>
                    <a:pt x="2752" y="14915"/>
                  </a:lnTo>
                  <a:cubicBezTo>
                    <a:pt x="2752" y="15062"/>
                    <a:pt x="2873" y="15169"/>
                    <a:pt x="3007" y="15169"/>
                  </a:cubicBezTo>
                  <a:lnTo>
                    <a:pt x="15948" y="15169"/>
                  </a:lnTo>
                  <a:cubicBezTo>
                    <a:pt x="16082" y="15169"/>
                    <a:pt x="16202" y="15062"/>
                    <a:pt x="16202" y="14915"/>
                  </a:cubicBezTo>
                  <a:lnTo>
                    <a:pt x="16202" y="256"/>
                  </a:lnTo>
                  <a:cubicBezTo>
                    <a:pt x="16202" y="122"/>
                    <a:pt x="16082" y="1"/>
                    <a:pt x="15948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2F1425"/>
                </a:solidFill>
              </a:endParaRPr>
            </a:p>
          </p:txBody>
        </p:sp>
        <p:sp>
          <p:nvSpPr>
            <p:cNvPr id="77" name="Google Shape;77;p8"/>
            <p:cNvSpPr/>
            <p:nvPr/>
          </p:nvSpPr>
          <p:spPr>
            <a:xfrm>
              <a:off x="5734650" y="2314850"/>
              <a:ext cx="12775" cy="13100"/>
            </a:xfrm>
            <a:custGeom>
              <a:avLst/>
              <a:gdLst/>
              <a:ahLst/>
              <a:cxnLst/>
              <a:rect l="l" t="t" r="r" b="b"/>
              <a:pathLst>
                <a:path w="511" h="524" extrusionOk="0">
                  <a:moveTo>
                    <a:pt x="255" y="0"/>
                  </a:moveTo>
                  <a:cubicBezTo>
                    <a:pt x="108" y="0"/>
                    <a:pt x="1" y="120"/>
                    <a:pt x="1" y="255"/>
                  </a:cubicBezTo>
                  <a:cubicBezTo>
                    <a:pt x="1" y="403"/>
                    <a:pt x="108" y="523"/>
                    <a:pt x="255" y="523"/>
                  </a:cubicBezTo>
                  <a:cubicBezTo>
                    <a:pt x="404" y="523"/>
                    <a:pt x="511" y="403"/>
                    <a:pt x="511" y="255"/>
                  </a:cubicBezTo>
                  <a:cubicBezTo>
                    <a:pt x="511" y="120"/>
                    <a:pt x="404" y="0"/>
                    <a:pt x="255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2F1425"/>
                </a:solidFill>
              </a:endParaRPr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5734650" y="2276225"/>
              <a:ext cx="12775" cy="12775"/>
            </a:xfrm>
            <a:custGeom>
              <a:avLst/>
              <a:gdLst/>
              <a:ahLst/>
              <a:cxnLst/>
              <a:rect l="l" t="t" r="r" b="b"/>
              <a:pathLst>
                <a:path w="511" h="511" extrusionOk="0">
                  <a:moveTo>
                    <a:pt x="255" y="1"/>
                  </a:moveTo>
                  <a:cubicBezTo>
                    <a:pt x="108" y="1"/>
                    <a:pt x="1" y="108"/>
                    <a:pt x="1" y="256"/>
                  </a:cubicBezTo>
                  <a:cubicBezTo>
                    <a:pt x="1" y="391"/>
                    <a:pt x="108" y="511"/>
                    <a:pt x="255" y="511"/>
                  </a:cubicBezTo>
                  <a:cubicBezTo>
                    <a:pt x="404" y="511"/>
                    <a:pt x="511" y="391"/>
                    <a:pt x="511" y="256"/>
                  </a:cubicBezTo>
                  <a:cubicBezTo>
                    <a:pt x="511" y="108"/>
                    <a:pt x="404" y="1"/>
                    <a:pt x="255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2F1425"/>
                </a:solidFill>
              </a:endParaRPr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5734650" y="2237300"/>
              <a:ext cx="12775" cy="13125"/>
            </a:xfrm>
            <a:custGeom>
              <a:avLst/>
              <a:gdLst/>
              <a:ahLst/>
              <a:cxnLst/>
              <a:rect l="l" t="t" r="r" b="b"/>
              <a:pathLst>
                <a:path w="511" h="525" extrusionOk="0">
                  <a:moveTo>
                    <a:pt x="255" y="1"/>
                  </a:moveTo>
                  <a:cubicBezTo>
                    <a:pt x="108" y="1"/>
                    <a:pt x="1" y="122"/>
                    <a:pt x="1" y="256"/>
                  </a:cubicBezTo>
                  <a:cubicBezTo>
                    <a:pt x="1" y="403"/>
                    <a:pt x="108" y="525"/>
                    <a:pt x="255" y="525"/>
                  </a:cubicBezTo>
                  <a:cubicBezTo>
                    <a:pt x="404" y="525"/>
                    <a:pt x="511" y="403"/>
                    <a:pt x="511" y="256"/>
                  </a:cubicBezTo>
                  <a:cubicBezTo>
                    <a:pt x="511" y="122"/>
                    <a:pt x="404" y="1"/>
                    <a:pt x="255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2F1425"/>
                </a:solidFill>
              </a:endParaRPr>
            </a:p>
          </p:txBody>
        </p:sp>
      </p:grpSp>
      <p:cxnSp>
        <p:nvCxnSpPr>
          <p:cNvPr id="80" name="Google Shape;80;p8"/>
          <p:cNvCxnSpPr/>
          <p:nvPr/>
        </p:nvCxnSpPr>
        <p:spPr>
          <a:xfrm>
            <a:off x="719100" y="4008875"/>
            <a:ext cx="3390300" cy="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Google Shape;81;p8"/>
          <p:cNvCxnSpPr/>
          <p:nvPr/>
        </p:nvCxnSpPr>
        <p:spPr>
          <a:xfrm>
            <a:off x="5034584" y="4008875"/>
            <a:ext cx="3390300" cy="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8"/>
          <p:cNvCxnSpPr/>
          <p:nvPr/>
        </p:nvCxnSpPr>
        <p:spPr>
          <a:xfrm>
            <a:off x="719100" y="4511825"/>
            <a:ext cx="3390300" cy="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8"/>
          <p:cNvCxnSpPr/>
          <p:nvPr/>
        </p:nvCxnSpPr>
        <p:spPr>
          <a:xfrm>
            <a:off x="5034584" y="4511825"/>
            <a:ext cx="3390300" cy="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8"/>
          <p:cNvCxnSpPr/>
          <p:nvPr/>
        </p:nvCxnSpPr>
        <p:spPr>
          <a:xfrm>
            <a:off x="723700" y="3920475"/>
            <a:ext cx="7701300" cy="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85" name="Google Shape;85;p8"/>
          <p:cNvCxnSpPr/>
          <p:nvPr/>
        </p:nvCxnSpPr>
        <p:spPr>
          <a:xfrm>
            <a:off x="730675" y="4603500"/>
            <a:ext cx="7694100" cy="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86" name="Google Shape;86;p8"/>
          <p:cNvCxnSpPr/>
          <p:nvPr/>
        </p:nvCxnSpPr>
        <p:spPr>
          <a:xfrm>
            <a:off x="723700" y="659150"/>
            <a:ext cx="7701300" cy="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9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89" name="Google Shape;89;p9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90" name="Google Shape;90;p9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9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9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93" name="Google Shape;93;p9"/>
          <p:cNvSpPr txBox="1">
            <a:spLocks noGrp="1"/>
          </p:cNvSpPr>
          <p:nvPr>
            <p:ph type="title"/>
          </p:nvPr>
        </p:nvSpPr>
        <p:spPr>
          <a:xfrm>
            <a:off x="4572000" y="836200"/>
            <a:ext cx="3809400" cy="18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subTitle" idx="1"/>
          </p:nvPr>
        </p:nvSpPr>
        <p:spPr>
          <a:xfrm>
            <a:off x="4572000" y="2760400"/>
            <a:ext cx="2807700" cy="15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2F1425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 txBox="1">
            <a:spLocks noGrp="1"/>
          </p:cNvSpPr>
          <p:nvPr>
            <p:ph type="title"/>
          </p:nvPr>
        </p:nvSpPr>
        <p:spPr>
          <a:xfrm>
            <a:off x="3377950" y="859050"/>
            <a:ext cx="5046000" cy="10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97" name="Google Shape;97;p10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98" name="Google Shape;98;p10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99" name="Google Shape;99;p10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10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10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Font typeface="Lexend Exa"/>
              <a:buNone/>
              <a:defRPr sz="28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Font typeface="Lexend Exa"/>
              <a:buNone/>
              <a:defRPr sz="28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Font typeface="Lexend Exa"/>
              <a:buNone/>
              <a:defRPr sz="28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Font typeface="Lexend Exa"/>
              <a:buNone/>
              <a:defRPr sz="28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Font typeface="Lexend Exa"/>
              <a:buNone/>
              <a:defRPr sz="28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Font typeface="Lexend Exa"/>
              <a:buNone/>
              <a:defRPr sz="28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Font typeface="Lexend Exa"/>
              <a:buNone/>
              <a:defRPr sz="28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Font typeface="Lexend Exa"/>
              <a:buNone/>
              <a:defRPr sz="28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Font typeface="Lexend Exa"/>
              <a:buNone/>
              <a:defRPr sz="28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42175"/>
            <a:ext cx="7704000" cy="3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Font typeface="Red Hat Text"/>
              <a:buChar char="●"/>
              <a:defRPr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Font typeface="Red Hat Text"/>
              <a:buChar char="○"/>
              <a:defRPr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Font typeface="Red Hat Text"/>
              <a:buChar char="■"/>
              <a:defRPr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Font typeface="Red Hat Text"/>
              <a:buChar char="●"/>
              <a:defRPr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Font typeface="Red Hat Text"/>
              <a:buChar char="○"/>
              <a:defRPr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Font typeface="Red Hat Text"/>
              <a:buChar char="■"/>
              <a:defRPr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Font typeface="Red Hat Text"/>
              <a:buChar char="●"/>
              <a:defRPr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Font typeface="Red Hat Text"/>
              <a:buChar char="○"/>
              <a:defRPr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Font typeface="Red Hat Text"/>
              <a:buChar char="■"/>
              <a:defRPr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5" r:id="rId17"/>
    <p:sldLayoutId id="2147483666" r:id="rId18"/>
    <p:sldLayoutId id="2147483667" r:id="rId19"/>
    <p:sldLayoutId id="2147483669" r:id="rId20"/>
    <p:sldLayoutId id="2147483670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"/>
          <p:cNvSpPr txBox="1">
            <a:spLocks noGrp="1"/>
          </p:cNvSpPr>
          <p:nvPr>
            <p:ph type="ctrTitle"/>
          </p:nvPr>
        </p:nvSpPr>
        <p:spPr>
          <a:xfrm>
            <a:off x="61595" y="2873982"/>
            <a:ext cx="2100502" cy="14861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р</a:t>
            </a:r>
            <a:r>
              <a:rPr lang="en" sz="24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астительное молоко</a:t>
            </a:r>
            <a:endParaRPr sz="24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275" name="Google Shape;275;p25"/>
          <p:cNvGrpSpPr/>
          <p:nvPr/>
        </p:nvGrpSpPr>
        <p:grpSpPr>
          <a:xfrm>
            <a:off x="5351781" y="631769"/>
            <a:ext cx="541941" cy="532130"/>
            <a:chOff x="6241725" y="1380875"/>
            <a:chExt cx="405100" cy="388975"/>
          </a:xfrm>
          <a:effectLst>
            <a:outerShdw dist="38100" dir="2700000" sx="104000" sy="104000" algn="tl" rotWithShape="0">
              <a:srgbClr val="FFFFFF">
                <a:alpha val="60000"/>
              </a:srgbClr>
            </a:outerShdw>
          </a:effectLst>
        </p:grpSpPr>
        <p:sp>
          <p:nvSpPr>
            <p:cNvPr id="276" name="Google Shape;276;p25"/>
            <p:cNvSpPr/>
            <p:nvPr/>
          </p:nvSpPr>
          <p:spPr>
            <a:xfrm>
              <a:off x="6418250" y="1380875"/>
              <a:ext cx="21850" cy="112100"/>
            </a:xfrm>
            <a:custGeom>
              <a:avLst/>
              <a:gdLst/>
              <a:ahLst/>
              <a:cxnLst/>
              <a:rect l="l" t="t" r="r" b="b"/>
              <a:pathLst>
                <a:path w="874" h="4484" extrusionOk="0">
                  <a:moveTo>
                    <a:pt x="605" y="0"/>
                  </a:moveTo>
                  <a:cubicBezTo>
                    <a:pt x="471" y="0"/>
                    <a:pt x="350" y="122"/>
                    <a:pt x="350" y="256"/>
                  </a:cubicBezTo>
                  <a:cubicBezTo>
                    <a:pt x="350" y="524"/>
                    <a:pt x="283" y="645"/>
                    <a:pt x="202" y="793"/>
                  </a:cubicBezTo>
                  <a:cubicBezTo>
                    <a:pt x="108" y="981"/>
                    <a:pt x="1" y="1181"/>
                    <a:pt x="1" y="1584"/>
                  </a:cubicBezTo>
                  <a:cubicBezTo>
                    <a:pt x="1" y="1974"/>
                    <a:pt x="108" y="2175"/>
                    <a:pt x="202" y="2363"/>
                  </a:cubicBezTo>
                  <a:cubicBezTo>
                    <a:pt x="283" y="2511"/>
                    <a:pt x="350" y="2631"/>
                    <a:pt x="350" y="2900"/>
                  </a:cubicBezTo>
                  <a:cubicBezTo>
                    <a:pt x="350" y="3168"/>
                    <a:pt x="283" y="3290"/>
                    <a:pt x="202" y="3437"/>
                  </a:cubicBezTo>
                  <a:cubicBezTo>
                    <a:pt x="108" y="3625"/>
                    <a:pt x="1" y="3826"/>
                    <a:pt x="1" y="4229"/>
                  </a:cubicBezTo>
                  <a:cubicBezTo>
                    <a:pt x="1" y="4363"/>
                    <a:pt x="122" y="4484"/>
                    <a:pt x="269" y="4484"/>
                  </a:cubicBezTo>
                  <a:cubicBezTo>
                    <a:pt x="403" y="4484"/>
                    <a:pt x="525" y="4363"/>
                    <a:pt x="525" y="4229"/>
                  </a:cubicBezTo>
                  <a:cubicBezTo>
                    <a:pt x="525" y="3961"/>
                    <a:pt x="591" y="3839"/>
                    <a:pt x="672" y="3678"/>
                  </a:cubicBezTo>
                  <a:cubicBezTo>
                    <a:pt x="766" y="3504"/>
                    <a:pt x="874" y="3290"/>
                    <a:pt x="874" y="2900"/>
                  </a:cubicBezTo>
                  <a:cubicBezTo>
                    <a:pt x="874" y="2511"/>
                    <a:pt x="766" y="2296"/>
                    <a:pt x="672" y="2121"/>
                  </a:cubicBezTo>
                  <a:cubicBezTo>
                    <a:pt x="591" y="1974"/>
                    <a:pt x="525" y="1853"/>
                    <a:pt x="525" y="1584"/>
                  </a:cubicBezTo>
                  <a:cubicBezTo>
                    <a:pt x="525" y="1316"/>
                    <a:pt x="591" y="1195"/>
                    <a:pt x="672" y="1034"/>
                  </a:cubicBezTo>
                  <a:cubicBezTo>
                    <a:pt x="766" y="859"/>
                    <a:pt x="874" y="645"/>
                    <a:pt x="874" y="256"/>
                  </a:cubicBezTo>
                  <a:cubicBezTo>
                    <a:pt x="874" y="122"/>
                    <a:pt x="752" y="0"/>
                    <a:pt x="605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6470275" y="1380875"/>
              <a:ext cx="21500" cy="112100"/>
            </a:xfrm>
            <a:custGeom>
              <a:avLst/>
              <a:gdLst/>
              <a:ahLst/>
              <a:cxnLst/>
              <a:rect l="l" t="t" r="r" b="b"/>
              <a:pathLst>
                <a:path w="860" h="4484" extrusionOk="0">
                  <a:moveTo>
                    <a:pt x="591" y="0"/>
                  </a:moveTo>
                  <a:cubicBezTo>
                    <a:pt x="457" y="0"/>
                    <a:pt x="336" y="122"/>
                    <a:pt x="336" y="256"/>
                  </a:cubicBezTo>
                  <a:cubicBezTo>
                    <a:pt x="336" y="524"/>
                    <a:pt x="282" y="645"/>
                    <a:pt x="202" y="793"/>
                  </a:cubicBezTo>
                  <a:cubicBezTo>
                    <a:pt x="108" y="981"/>
                    <a:pt x="1" y="1181"/>
                    <a:pt x="1" y="1584"/>
                  </a:cubicBezTo>
                  <a:cubicBezTo>
                    <a:pt x="1" y="1974"/>
                    <a:pt x="108" y="2175"/>
                    <a:pt x="202" y="2363"/>
                  </a:cubicBezTo>
                  <a:cubicBezTo>
                    <a:pt x="282" y="2511"/>
                    <a:pt x="336" y="2631"/>
                    <a:pt x="336" y="2900"/>
                  </a:cubicBezTo>
                  <a:cubicBezTo>
                    <a:pt x="336" y="3168"/>
                    <a:pt x="282" y="3290"/>
                    <a:pt x="202" y="3437"/>
                  </a:cubicBezTo>
                  <a:cubicBezTo>
                    <a:pt x="108" y="3625"/>
                    <a:pt x="1" y="3826"/>
                    <a:pt x="1" y="4229"/>
                  </a:cubicBezTo>
                  <a:cubicBezTo>
                    <a:pt x="1" y="4363"/>
                    <a:pt x="108" y="4484"/>
                    <a:pt x="255" y="4484"/>
                  </a:cubicBezTo>
                  <a:cubicBezTo>
                    <a:pt x="390" y="4484"/>
                    <a:pt x="511" y="4363"/>
                    <a:pt x="511" y="4229"/>
                  </a:cubicBezTo>
                  <a:cubicBezTo>
                    <a:pt x="511" y="3961"/>
                    <a:pt x="577" y="3839"/>
                    <a:pt x="658" y="3678"/>
                  </a:cubicBezTo>
                  <a:cubicBezTo>
                    <a:pt x="753" y="3504"/>
                    <a:pt x="860" y="3290"/>
                    <a:pt x="860" y="2900"/>
                  </a:cubicBezTo>
                  <a:cubicBezTo>
                    <a:pt x="860" y="2511"/>
                    <a:pt x="753" y="2296"/>
                    <a:pt x="658" y="2121"/>
                  </a:cubicBezTo>
                  <a:cubicBezTo>
                    <a:pt x="577" y="1974"/>
                    <a:pt x="511" y="1853"/>
                    <a:pt x="511" y="1584"/>
                  </a:cubicBezTo>
                  <a:cubicBezTo>
                    <a:pt x="511" y="1316"/>
                    <a:pt x="577" y="1195"/>
                    <a:pt x="658" y="1034"/>
                  </a:cubicBezTo>
                  <a:cubicBezTo>
                    <a:pt x="753" y="859"/>
                    <a:pt x="860" y="645"/>
                    <a:pt x="860" y="256"/>
                  </a:cubicBezTo>
                  <a:cubicBezTo>
                    <a:pt x="860" y="122"/>
                    <a:pt x="739" y="0"/>
                    <a:pt x="591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6241725" y="1505700"/>
              <a:ext cx="347025" cy="208100"/>
            </a:xfrm>
            <a:custGeom>
              <a:avLst/>
              <a:gdLst/>
              <a:ahLst/>
              <a:cxnLst/>
              <a:rect l="l" t="t" r="r" b="b"/>
              <a:pathLst>
                <a:path w="13881" h="8324" extrusionOk="0">
                  <a:moveTo>
                    <a:pt x="3183" y="1558"/>
                  </a:moveTo>
                  <a:lnTo>
                    <a:pt x="3183" y="3652"/>
                  </a:lnTo>
                  <a:cubicBezTo>
                    <a:pt x="2283" y="3639"/>
                    <a:pt x="1545" y="2900"/>
                    <a:pt x="1545" y="2002"/>
                  </a:cubicBezTo>
                  <a:cubicBezTo>
                    <a:pt x="1545" y="1853"/>
                    <a:pt x="1572" y="1706"/>
                    <a:pt x="1612" y="1558"/>
                  </a:cubicBezTo>
                  <a:close/>
                  <a:moveTo>
                    <a:pt x="1424" y="1035"/>
                  </a:moveTo>
                  <a:cubicBezTo>
                    <a:pt x="1316" y="1035"/>
                    <a:pt x="1223" y="1102"/>
                    <a:pt x="1182" y="1209"/>
                  </a:cubicBezTo>
                  <a:cubicBezTo>
                    <a:pt x="1089" y="1451"/>
                    <a:pt x="1035" y="1719"/>
                    <a:pt x="1035" y="2002"/>
                  </a:cubicBezTo>
                  <a:cubicBezTo>
                    <a:pt x="1035" y="3196"/>
                    <a:pt x="2014" y="4176"/>
                    <a:pt x="3209" y="4176"/>
                  </a:cubicBezTo>
                  <a:lnTo>
                    <a:pt x="3451" y="4176"/>
                  </a:lnTo>
                  <a:cubicBezTo>
                    <a:pt x="3585" y="4176"/>
                    <a:pt x="3706" y="4055"/>
                    <a:pt x="3706" y="3921"/>
                  </a:cubicBezTo>
                  <a:lnTo>
                    <a:pt x="3706" y="1303"/>
                  </a:lnTo>
                  <a:cubicBezTo>
                    <a:pt x="3706" y="1155"/>
                    <a:pt x="3585" y="1035"/>
                    <a:pt x="3451" y="1035"/>
                  </a:cubicBezTo>
                  <a:close/>
                  <a:moveTo>
                    <a:pt x="13358" y="525"/>
                  </a:moveTo>
                  <a:lnTo>
                    <a:pt x="13358" y="7035"/>
                  </a:lnTo>
                  <a:cubicBezTo>
                    <a:pt x="13358" y="7464"/>
                    <a:pt x="13009" y="7801"/>
                    <a:pt x="12579" y="7801"/>
                  </a:cubicBezTo>
                  <a:lnTo>
                    <a:pt x="4484" y="7801"/>
                  </a:lnTo>
                  <a:cubicBezTo>
                    <a:pt x="4055" y="7801"/>
                    <a:pt x="3706" y="7464"/>
                    <a:pt x="3706" y="7035"/>
                  </a:cubicBezTo>
                  <a:lnTo>
                    <a:pt x="3706" y="4955"/>
                  </a:lnTo>
                  <a:cubicBezTo>
                    <a:pt x="3706" y="4807"/>
                    <a:pt x="3585" y="4686"/>
                    <a:pt x="3451" y="4686"/>
                  </a:cubicBezTo>
                  <a:lnTo>
                    <a:pt x="3209" y="4686"/>
                  </a:lnTo>
                  <a:cubicBezTo>
                    <a:pt x="1719" y="4686"/>
                    <a:pt x="511" y="3478"/>
                    <a:pt x="511" y="2002"/>
                  </a:cubicBezTo>
                  <a:cubicBezTo>
                    <a:pt x="511" y="1465"/>
                    <a:pt x="672" y="967"/>
                    <a:pt x="954" y="525"/>
                  </a:cubicBezTo>
                  <a:close/>
                  <a:moveTo>
                    <a:pt x="820" y="1"/>
                  </a:moveTo>
                  <a:cubicBezTo>
                    <a:pt x="739" y="1"/>
                    <a:pt x="659" y="42"/>
                    <a:pt x="618" y="108"/>
                  </a:cubicBezTo>
                  <a:cubicBezTo>
                    <a:pt x="215" y="659"/>
                    <a:pt x="1" y="1316"/>
                    <a:pt x="1" y="2002"/>
                  </a:cubicBezTo>
                  <a:cubicBezTo>
                    <a:pt x="1" y="3759"/>
                    <a:pt x="1424" y="5196"/>
                    <a:pt x="3183" y="5209"/>
                  </a:cubicBezTo>
                  <a:lnTo>
                    <a:pt x="3183" y="7035"/>
                  </a:lnTo>
                  <a:cubicBezTo>
                    <a:pt x="3183" y="7747"/>
                    <a:pt x="3773" y="8324"/>
                    <a:pt x="4484" y="8324"/>
                  </a:cubicBezTo>
                  <a:lnTo>
                    <a:pt x="12579" y="8324"/>
                  </a:lnTo>
                  <a:cubicBezTo>
                    <a:pt x="13304" y="8324"/>
                    <a:pt x="13881" y="7747"/>
                    <a:pt x="13881" y="7035"/>
                  </a:cubicBezTo>
                  <a:lnTo>
                    <a:pt x="13881" y="269"/>
                  </a:lnTo>
                  <a:cubicBezTo>
                    <a:pt x="13881" y="122"/>
                    <a:pt x="13761" y="1"/>
                    <a:pt x="13612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279;p25"/>
            <p:cNvSpPr/>
            <p:nvPr/>
          </p:nvSpPr>
          <p:spPr>
            <a:xfrm>
              <a:off x="6541075" y="1566125"/>
              <a:ext cx="13125" cy="113125"/>
            </a:xfrm>
            <a:custGeom>
              <a:avLst/>
              <a:gdLst/>
              <a:ahLst/>
              <a:cxnLst/>
              <a:rect l="l" t="t" r="r" b="b"/>
              <a:pathLst>
                <a:path w="525" h="4525" extrusionOk="0">
                  <a:moveTo>
                    <a:pt x="269" y="0"/>
                  </a:moveTo>
                  <a:cubicBezTo>
                    <a:pt x="122" y="0"/>
                    <a:pt x="1" y="121"/>
                    <a:pt x="1" y="256"/>
                  </a:cubicBezTo>
                  <a:lnTo>
                    <a:pt x="1" y="4269"/>
                  </a:lnTo>
                  <a:cubicBezTo>
                    <a:pt x="1" y="4417"/>
                    <a:pt x="122" y="4524"/>
                    <a:pt x="269" y="4524"/>
                  </a:cubicBezTo>
                  <a:cubicBezTo>
                    <a:pt x="403" y="4524"/>
                    <a:pt x="525" y="4417"/>
                    <a:pt x="525" y="4269"/>
                  </a:cubicBezTo>
                  <a:lnTo>
                    <a:pt x="525" y="256"/>
                  </a:lnTo>
                  <a:cubicBezTo>
                    <a:pt x="525" y="121"/>
                    <a:pt x="403" y="0"/>
                    <a:pt x="269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80;p25"/>
            <p:cNvSpPr/>
            <p:nvPr/>
          </p:nvSpPr>
          <p:spPr>
            <a:xfrm>
              <a:off x="6541075" y="1505700"/>
              <a:ext cx="13125" cy="47675"/>
            </a:xfrm>
            <a:custGeom>
              <a:avLst/>
              <a:gdLst/>
              <a:ahLst/>
              <a:cxnLst/>
              <a:rect l="l" t="t" r="r" b="b"/>
              <a:pathLst>
                <a:path w="525" h="1907" extrusionOk="0">
                  <a:moveTo>
                    <a:pt x="269" y="1"/>
                  </a:moveTo>
                  <a:cubicBezTo>
                    <a:pt x="122" y="1"/>
                    <a:pt x="1" y="122"/>
                    <a:pt x="1" y="269"/>
                  </a:cubicBezTo>
                  <a:lnTo>
                    <a:pt x="1" y="1639"/>
                  </a:lnTo>
                  <a:cubicBezTo>
                    <a:pt x="1" y="1787"/>
                    <a:pt x="122" y="1907"/>
                    <a:pt x="269" y="1907"/>
                  </a:cubicBezTo>
                  <a:cubicBezTo>
                    <a:pt x="403" y="1907"/>
                    <a:pt x="525" y="1787"/>
                    <a:pt x="525" y="1639"/>
                  </a:cubicBezTo>
                  <a:lnTo>
                    <a:pt x="525" y="269"/>
                  </a:lnTo>
                  <a:cubicBezTo>
                    <a:pt x="525" y="122"/>
                    <a:pt x="403" y="1"/>
                    <a:pt x="269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6271250" y="1726600"/>
              <a:ext cx="367850" cy="43250"/>
            </a:xfrm>
            <a:custGeom>
              <a:avLst/>
              <a:gdLst/>
              <a:ahLst/>
              <a:cxnLst/>
              <a:rect l="l" t="t" r="r" b="b"/>
              <a:pathLst>
                <a:path w="14714" h="1730" extrusionOk="0">
                  <a:moveTo>
                    <a:pt x="288" y="1"/>
                  </a:moveTo>
                  <a:cubicBezTo>
                    <a:pt x="264" y="1"/>
                    <a:pt x="239" y="4"/>
                    <a:pt x="216" y="12"/>
                  </a:cubicBezTo>
                  <a:cubicBezTo>
                    <a:pt x="81" y="51"/>
                    <a:pt x="1" y="200"/>
                    <a:pt x="42" y="334"/>
                  </a:cubicBezTo>
                  <a:lnTo>
                    <a:pt x="243" y="1045"/>
                  </a:lnTo>
                  <a:cubicBezTo>
                    <a:pt x="350" y="1435"/>
                    <a:pt x="753" y="1730"/>
                    <a:pt x="1143" y="1730"/>
                  </a:cubicBezTo>
                  <a:lnTo>
                    <a:pt x="13559" y="1730"/>
                  </a:lnTo>
                  <a:cubicBezTo>
                    <a:pt x="13962" y="1730"/>
                    <a:pt x="14352" y="1435"/>
                    <a:pt x="14472" y="1045"/>
                  </a:cubicBezTo>
                  <a:lnTo>
                    <a:pt x="14674" y="334"/>
                  </a:lnTo>
                  <a:cubicBezTo>
                    <a:pt x="14713" y="200"/>
                    <a:pt x="14633" y="51"/>
                    <a:pt x="14486" y="12"/>
                  </a:cubicBezTo>
                  <a:cubicBezTo>
                    <a:pt x="14462" y="4"/>
                    <a:pt x="14438" y="1"/>
                    <a:pt x="14415" y="1"/>
                  </a:cubicBezTo>
                  <a:cubicBezTo>
                    <a:pt x="14307" y="1"/>
                    <a:pt x="14210" y="75"/>
                    <a:pt x="14176" y="186"/>
                  </a:cubicBezTo>
                  <a:lnTo>
                    <a:pt x="13976" y="898"/>
                  </a:lnTo>
                  <a:cubicBezTo>
                    <a:pt x="13922" y="1059"/>
                    <a:pt x="13720" y="1206"/>
                    <a:pt x="13559" y="1206"/>
                  </a:cubicBezTo>
                  <a:lnTo>
                    <a:pt x="1143" y="1206"/>
                  </a:lnTo>
                  <a:cubicBezTo>
                    <a:pt x="981" y="1206"/>
                    <a:pt x="780" y="1059"/>
                    <a:pt x="740" y="898"/>
                  </a:cubicBezTo>
                  <a:lnTo>
                    <a:pt x="538" y="186"/>
                  </a:lnTo>
                  <a:cubicBezTo>
                    <a:pt x="505" y="75"/>
                    <a:pt x="399" y="1"/>
                    <a:pt x="288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6263200" y="1726875"/>
              <a:ext cx="383625" cy="12775"/>
            </a:xfrm>
            <a:custGeom>
              <a:avLst/>
              <a:gdLst/>
              <a:ahLst/>
              <a:cxnLst/>
              <a:rect l="l" t="t" r="r" b="b"/>
              <a:pathLst>
                <a:path w="15345" h="511" extrusionOk="0">
                  <a:moveTo>
                    <a:pt x="256" y="1"/>
                  </a:moveTo>
                  <a:cubicBezTo>
                    <a:pt x="122" y="1"/>
                    <a:pt x="1" y="108"/>
                    <a:pt x="1" y="255"/>
                  </a:cubicBezTo>
                  <a:cubicBezTo>
                    <a:pt x="1" y="389"/>
                    <a:pt x="122" y="511"/>
                    <a:pt x="256" y="511"/>
                  </a:cubicBezTo>
                  <a:lnTo>
                    <a:pt x="15089" y="511"/>
                  </a:lnTo>
                  <a:cubicBezTo>
                    <a:pt x="15223" y="511"/>
                    <a:pt x="15345" y="389"/>
                    <a:pt x="15345" y="255"/>
                  </a:cubicBezTo>
                  <a:cubicBezTo>
                    <a:pt x="15345" y="108"/>
                    <a:pt x="15223" y="1"/>
                    <a:pt x="15089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3" name="Google Shape;283;p25"/>
          <p:cNvGrpSpPr/>
          <p:nvPr/>
        </p:nvGrpSpPr>
        <p:grpSpPr>
          <a:xfrm>
            <a:off x="7782439" y="515389"/>
            <a:ext cx="563539" cy="506781"/>
            <a:chOff x="7735800" y="1389600"/>
            <a:chExt cx="405425" cy="371525"/>
          </a:xfrm>
          <a:effectLst>
            <a:outerShdw dist="50800" dir="5400000" algn="ctr" rotWithShape="0">
              <a:srgbClr val="FFFFFF">
                <a:alpha val="60000"/>
              </a:srgbClr>
            </a:outerShdw>
          </a:effectLst>
        </p:grpSpPr>
        <p:sp>
          <p:nvSpPr>
            <p:cNvPr id="284" name="Google Shape;284;p25"/>
            <p:cNvSpPr/>
            <p:nvPr/>
          </p:nvSpPr>
          <p:spPr>
            <a:xfrm>
              <a:off x="7735800" y="1718150"/>
              <a:ext cx="405425" cy="42975"/>
            </a:xfrm>
            <a:custGeom>
              <a:avLst/>
              <a:gdLst/>
              <a:ahLst/>
              <a:cxnLst/>
              <a:rect l="l" t="t" r="r" b="b"/>
              <a:pathLst>
                <a:path w="16217" h="1719" extrusionOk="0">
                  <a:moveTo>
                    <a:pt x="15264" y="511"/>
                  </a:moveTo>
                  <a:lnTo>
                    <a:pt x="15156" y="899"/>
                  </a:lnTo>
                  <a:cubicBezTo>
                    <a:pt x="15116" y="1061"/>
                    <a:pt x="14915" y="1209"/>
                    <a:pt x="14740" y="1209"/>
                  </a:cubicBezTo>
                  <a:lnTo>
                    <a:pt x="1477" y="1209"/>
                  </a:lnTo>
                  <a:cubicBezTo>
                    <a:pt x="1303" y="1209"/>
                    <a:pt x="1101" y="1061"/>
                    <a:pt x="1061" y="899"/>
                  </a:cubicBezTo>
                  <a:lnTo>
                    <a:pt x="954" y="511"/>
                  </a:lnTo>
                  <a:close/>
                  <a:moveTo>
                    <a:pt x="269" y="1"/>
                  </a:moveTo>
                  <a:cubicBezTo>
                    <a:pt x="122" y="1"/>
                    <a:pt x="0" y="108"/>
                    <a:pt x="0" y="255"/>
                  </a:cubicBezTo>
                  <a:cubicBezTo>
                    <a:pt x="0" y="403"/>
                    <a:pt x="122" y="511"/>
                    <a:pt x="269" y="511"/>
                  </a:cubicBezTo>
                  <a:lnTo>
                    <a:pt x="417" y="511"/>
                  </a:lnTo>
                  <a:lnTo>
                    <a:pt x="564" y="1034"/>
                  </a:lnTo>
                  <a:cubicBezTo>
                    <a:pt x="672" y="1424"/>
                    <a:pt x="1074" y="1719"/>
                    <a:pt x="1477" y="1719"/>
                  </a:cubicBezTo>
                  <a:lnTo>
                    <a:pt x="14740" y="1719"/>
                  </a:lnTo>
                  <a:cubicBezTo>
                    <a:pt x="15143" y="1719"/>
                    <a:pt x="15545" y="1424"/>
                    <a:pt x="15653" y="1034"/>
                  </a:cubicBezTo>
                  <a:lnTo>
                    <a:pt x="15801" y="511"/>
                  </a:lnTo>
                  <a:lnTo>
                    <a:pt x="15948" y="511"/>
                  </a:lnTo>
                  <a:cubicBezTo>
                    <a:pt x="16096" y="511"/>
                    <a:pt x="16216" y="403"/>
                    <a:pt x="16216" y="255"/>
                  </a:cubicBezTo>
                  <a:cubicBezTo>
                    <a:pt x="16216" y="108"/>
                    <a:pt x="16096" y="1"/>
                    <a:pt x="15948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25"/>
            <p:cNvSpPr/>
            <p:nvPr/>
          </p:nvSpPr>
          <p:spPr>
            <a:xfrm>
              <a:off x="7748900" y="1514425"/>
              <a:ext cx="312800" cy="190650"/>
            </a:xfrm>
            <a:custGeom>
              <a:avLst/>
              <a:gdLst/>
              <a:ahLst/>
              <a:cxnLst/>
              <a:rect l="l" t="t" r="r" b="b"/>
              <a:pathLst>
                <a:path w="12512" h="7626" extrusionOk="0">
                  <a:moveTo>
                    <a:pt x="11975" y="525"/>
                  </a:moveTo>
                  <a:cubicBezTo>
                    <a:pt x="11921" y="1438"/>
                    <a:pt x="11545" y="2297"/>
                    <a:pt x="11142" y="3196"/>
                  </a:cubicBezTo>
                  <a:cubicBezTo>
                    <a:pt x="10713" y="4189"/>
                    <a:pt x="10269" y="5209"/>
                    <a:pt x="10269" y="6337"/>
                  </a:cubicBezTo>
                  <a:cubicBezTo>
                    <a:pt x="10269" y="6766"/>
                    <a:pt x="9920" y="7115"/>
                    <a:pt x="9491" y="7115"/>
                  </a:cubicBezTo>
                  <a:lnTo>
                    <a:pt x="5692" y="7115"/>
                  </a:lnTo>
                  <a:cubicBezTo>
                    <a:pt x="5263" y="7115"/>
                    <a:pt x="4914" y="6766"/>
                    <a:pt x="4914" y="6337"/>
                  </a:cubicBezTo>
                  <a:cubicBezTo>
                    <a:pt x="4914" y="5424"/>
                    <a:pt x="4618" y="4579"/>
                    <a:pt x="4323" y="3867"/>
                  </a:cubicBezTo>
                  <a:cubicBezTo>
                    <a:pt x="4282" y="3773"/>
                    <a:pt x="4189" y="3706"/>
                    <a:pt x="4081" y="3706"/>
                  </a:cubicBezTo>
                  <a:lnTo>
                    <a:pt x="3450" y="3706"/>
                  </a:lnTo>
                  <a:cubicBezTo>
                    <a:pt x="1826" y="3706"/>
                    <a:pt x="511" y="2390"/>
                    <a:pt x="511" y="779"/>
                  </a:cubicBezTo>
                  <a:lnTo>
                    <a:pt x="511" y="525"/>
                  </a:lnTo>
                  <a:lnTo>
                    <a:pt x="10605" y="525"/>
                  </a:lnTo>
                  <a:cubicBezTo>
                    <a:pt x="10578" y="860"/>
                    <a:pt x="10511" y="1223"/>
                    <a:pt x="10391" y="1612"/>
                  </a:cubicBezTo>
                  <a:cubicBezTo>
                    <a:pt x="10350" y="1746"/>
                    <a:pt x="10430" y="1894"/>
                    <a:pt x="10565" y="1934"/>
                  </a:cubicBezTo>
                  <a:lnTo>
                    <a:pt x="10645" y="1934"/>
                  </a:lnTo>
                  <a:cubicBezTo>
                    <a:pt x="10752" y="1934"/>
                    <a:pt x="10860" y="1867"/>
                    <a:pt x="10887" y="1760"/>
                  </a:cubicBezTo>
                  <a:cubicBezTo>
                    <a:pt x="11021" y="1316"/>
                    <a:pt x="11101" y="914"/>
                    <a:pt x="11115" y="525"/>
                  </a:cubicBezTo>
                  <a:close/>
                  <a:moveTo>
                    <a:pt x="255" y="1"/>
                  </a:moveTo>
                  <a:cubicBezTo>
                    <a:pt x="108" y="1"/>
                    <a:pt x="1" y="122"/>
                    <a:pt x="1" y="256"/>
                  </a:cubicBezTo>
                  <a:lnTo>
                    <a:pt x="1" y="779"/>
                  </a:lnTo>
                  <a:cubicBezTo>
                    <a:pt x="1" y="2673"/>
                    <a:pt x="1544" y="4230"/>
                    <a:pt x="3450" y="4230"/>
                  </a:cubicBezTo>
                  <a:lnTo>
                    <a:pt x="3920" y="4230"/>
                  </a:lnTo>
                  <a:cubicBezTo>
                    <a:pt x="4175" y="4874"/>
                    <a:pt x="4404" y="5572"/>
                    <a:pt x="4404" y="6337"/>
                  </a:cubicBezTo>
                  <a:cubicBezTo>
                    <a:pt x="4404" y="7049"/>
                    <a:pt x="4980" y="7626"/>
                    <a:pt x="5692" y="7626"/>
                  </a:cubicBezTo>
                  <a:lnTo>
                    <a:pt x="9491" y="7626"/>
                  </a:lnTo>
                  <a:cubicBezTo>
                    <a:pt x="10203" y="7626"/>
                    <a:pt x="10779" y="7049"/>
                    <a:pt x="10779" y="6337"/>
                  </a:cubicBezTo>
                  <a:cubicBezTo>
                    <a:pt x="10779" y="5317"/>
                    <a:pt x="11196" y="4391"/>
                    <a:pt x="11626" y="3398"/>
                  </a:cubicBezTo>
                  <a:cubicBezTo>
                    <a:pt x="12055" y="2417"/>
                    <a:pt x="12512" y="1397"/>
                    <a:pt x="12512" y="256"/>
                  </a:cubicBezTo>
                  <a:cubicBezTo>
                    <a:pt x="12512" y="122"/>
                    <a:pt x="12390" y="1"/>
                    <a:pt x="12243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7776075" y="1540300"/>
              <a:ext cx="70500" cy="54025"/>
            </a:xfrm>
            <a:custGeom>
              <a:avLst/>
              <a:gdLst/>
              <a:ahLst/>
              <a:cxnLst/>
              <a:rect l="l" t="t" r="r" b="b"/>
              <a:pathLst>
                <a:path w="2820" h="2161" extrusionOk="0">
                  <a:moveTo>
                    <a:pt x="1772" y="523"/>
                  </a:moveTo>
                  <a:cubicBezTo>
                    <a:pt x="1880" y="899"/>
                    <a:pt x="2014" y="1275"/>
                    <a:pt x="2162" y="1624"/>
                  </a:cubicBezTo>
                  <a:cubicBezTo>
                    <a:pt x="1477" y="1557"/>
                    <a:pt x="900" y="1128"/>
                    <a:pt x="632" y="523"/>
                  </a:cubicBezTo>
                  <a:close/>
                  <a:moveTo>
                    <a:pt x="269" y="0"/>
                  </a:moveTo>
                  <a:cubicBezTo>
                    <a:pt x="188" y="0"/>
                    <a:pt x="108" y="40"/>
                    <a:pt x="68" y="93"/>
                  </a:cubicBezTo>
                  <a:cubicBezTo>
                    <a:pt x="14" y="161"/>
                    <a:pt x="0" y="242"/>
                    <a:pt x="14" y="322"/>
                  </a:cubicBezTo>
                  <a:cubicBezTo>
                    <a:pt x="283" y="1396"/>
                    <a:pt x="1249" y="2161"/>
                    <a:pt x="2363" y="2161"/>
                  </a:cubicBezTo>
                  <a:lnTo>
                    <a:pt x="2551" y="2161"/>
                  </a:lnTo>
                  <a:cubicBezTo>
                    <a:pt x="2645" y="2161"/>
                    <a:pt x="2726" y="2107"/>
                    <a:pt x="2766" y="2040"/>
                  </a:cubicBezTo>
                  <a:cubicBezTo>
                    <a:pt x="2819" y="1960"/>
                    <a:pt x="2819" y="1879"/>
                    <a:pt x="2792" y="1799"/>
                  </a:cubicBezTo>
                  <a:cubicBezTo>
                    <a:pt x="2578" y="1289"/>
                    <a:pt x="2350" y="752"/>
                    <a:pt x="2229" y="201"/>
                  </a:cubicBezTo>
                  <a:cubicBezTo>
                    <a:pt x="2202" y="81"/>
                    <a:pt x="2094" y="0"/>
                    <a:pt x="1974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87;p25"/>
            <p:cNvSpPr/>
            <p:nvPr/>
          </p:nvSpPr>
          <p:spPr>
            <a:xfrm>
              <a:off x="7971075" y="1575875"/>
              <a:ext cx="41625" cy="94975"/>
            </a:xfrm>
            <a:custGeom>
              <a:avLst/>
              <a:gdLst/>
              <a:ahLst/>
              <a:cxnLst/>
              <a:rect l="l" t="t" r="r" b="b"/>
              <a:pathLst>
                <a:path w="1665" h="3799" extrusionOk="0">
                  <a:moveTo>
                    <a:pt x="1365" y="0"/>
                  </a:moveTo>
                  <a:cubicBezTo>
                    <a:pt x="1264" y="0"/>
                    <a:pt x="1167" y="63"/>
                    <a:pt x="1128" y="161"/>
                  </a:cubicBezTo>
                  <a:cubicBezTo>
                    <a:pt x="1047" y="349"/>
                    <a:pt x="967" y="550"/>
                    <a:pt x="886" y="738"/>
                  </a:cubicBezTo>
                  <a:cubicBezTo>
                    <a:pt x="496" y="1611"/>
                    <a:pt x="94" y="2524"/>
                    <a:pt x="13" y="3517"/>
                  </a:cubicBezTo>
                  <a:cubicBezTo>
                    <a:pt x="0" y="3651"/>
                    <a:pt x="107" y="3785"/>
                    <a:pt x="255" y="3785"/>
                  </a:cubicBezTo>
                  <a:cubicBezTo>
                    <a:pt x="255" y="3798"/>
                    <a:pt x="269" y="3798"/>
                    <a:pt x="269" y="3798"/>
                  </a:cubicBezTo>
                  <a:cubicBezTo>
                    <a:pt x="403" y="3798"/>
                    <a:pt x="523" y="3691"/>
                    <a:pt x="523" y="3557"/>
                  </a:cubicBezTo>
                  <a:cubicBezTo>
                    <a:pt x="604" y="2658"/>
                    <a:pt x="967" y="1826"/>
                    <a:pt x="1355" y="940"/>
                  </a:cubicBezTo>
                  <a:cubicBezTo>
                    <a:pt x="1436" y="752"/>
                    <a:pt x="1530" y="550"/>
                    <a:pt x="1611" y="362"/>
                  </a:cubicBezTo>
                  <a:cubicBezTo>
                    <a:pt x="1665" y="228"/>
                    <a:pt x="1597" y="80"/>
                    <a:pt x="1477" y="27"/>
                  </a:cubicBezTo>
                  <a:cubicBezTo>
                    <a:pt x="1441" y="9"/>
                    <a:pt x="1403" y="0"/>
                    <a:pt x="1365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88;p25"/>
            <p:cNvSpPr/>
            <p:nvPr/>
          </p:nvSpPr>
          <p:spPr>
            <a:xfrm>
              <a:off x="7901925" y="1389600"/>
              <a:ext cx="21500" cy="111775"/>
            </a:xfrm>
            <a:custGeom>
              <a:avLst/>
              <a:gdLst/>
              <a:ahLst/>
              <a:cxnLst/>
              <a:rect l="l" t="t" r="r" b="b"/>
              <a:pathLst>
                <a:path w="860" h="4471" extrusionOk="0">
                  <a:moveTo>
                    <a:pt x="604" y="0"/>
                  </a:moveTo>
                  <a:cubicBezTo>
                    <a:pt x="457" y="0"/>
                    <a:pt x="350" y="108"/>
                    <a:pt x="350" y="256"/>
                  </a:cubicBezTo>
                  <a:cubicBezTo>
                    <a:pt x="350" y="524"/>
                    <a:pt x="282" y="645"/>
                    <a:pt x="202" y="793"/>
                  </a:cubicBezTo>
                  <a:cubicBezTo>
                    <a:pt x="108" y="981"/>
                    <a:pt x="1" y="1181"/>
                    <a:pt x="1" y="1571"/>
                  </a:cubicBezTo>
                  <a:cubicBezTo>
                    <a:pt x="1" y="1974"/>
                    <a:pt x="108" y="2175"/>
                    <a:pt x="202" y="2350"/>
                  </a:cubicBezTo>
                  <a:cubicBezTo>
                    <a:pt x="282" y="2511"/>
                    <a:pt x="350" y="2631"/>
                    <a:pt x="350" y="2900"/>
                  </a:cubicBezTo>
                  <a:cubicBezTo>
                    <a:pt x="350" y="3168"/>
                    <a:pt x="282" y="3290"/>
                    <a:pt x="202" y="3437"/>
                  </a:cubicBezTo>
                  <a:cubicBezTo>
                    <a:pt x="108" y="3625"/>
                    <a:pt x="1" y="3827"/>
                    <a:pt x="1" y="4215"/>
                  </a:cubicBezTo>
                  <a:cubicBezTo>
                    <a:pt x="1" y="4363"/>
                    <a:pt x="108" y="4471"/>
                    <a:pt x="255" y="4471"/>
                  </a:cubicBezTo>
                  <a:cubicBezTo>
                    <a:pt x="404" y="4471"/>
                    <a:pt x="511" y="4363"/>
                    <a:pt x="511" y="4215"/>
                  </a:cubicBezTo>
                  <a:cubicBezTo>
                    <a:pt x="511" y="3947"/>
                    <a:pt x="577" y="3827"/>
                    <a:pt x="658" y="3678"/>
                  </a:cubicBezTo>
                  <a:cubicBezTo>
                    <a:pt x="753" y="3490"/>
                    <a:pt x="860" y="3290"/>
                    <a:pt x="860" y="2900"/>
                  </a:cubicBezTo>
                  <a:cubicBezTo>
                    <a:pt x="860" y="2497"/>
                    <a:pt x="753" y="2296"/>
                    <a:pt x="658" y="2121"/>
                  </a:cubicBezTo>
                  <a:cubicBezTo>
                    <a:pt x="577" y="1960"/>
                    <a:pt x="511" y="1840"/>
                    <a:pt x="511" y="1571"/>
                  </a:cubicBezTo>
                  <a:cubicBezTo>
                    <a:pt x="511" y="1303"/>
                    <a:pt x="577" y="1181"/>
                    <a:pt x="658" y="1034"/>
                  </a:cubicBezTo>
                  <a:cubicBezTo>
                    <a:pt x="753" y="846"/>
                    <a:pt x="860" y="645"/>
                    <a:pt x="860" y="256"/>
                  </a:cubicBezTo>
                  <a:cubicBezTo>
                    <a:pt x="860" y="108"/>
                    <a:pt x="739" y="0"/>
                    <a:pt x="604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7953625" y="1389600"/>
              <a:ext cx="21500" cy="111775"/>
            </a:xfrm>
            <a:custGeom>
              <a:avLst/>
              <a:gdLst/>
              <a:ahLst/>
              <a:cxnLst/>
              <a:rect l="l" t="t" r="r" b="b"/>
              <a:pathLst>
                <a:path w="860" h="4471" extrusionOk="0">
                  <a:moveTo>
                    <a:pt x="604" y="0"/>
                  </a:moveTo>
                  <a:cubicBezTo>
                    <a:pt x="456" y="0"/>
                    <a:pt x="349" y="108"/>
                    <a:pt x="349" y="256"/>
                  </a:cubicBezTo>
                  <a:cubicBezTo>
                    <a:pt x="349" y="524"/>
                    <a:pt x="281" y="645"/>
                    <a:pt x="201" y="793"/>
                  </a:cubicBezTo>
                  <a:cubicBezTo>
                    <a:pt x="107" y="981"/>
                    <a:pt x="0" y="1181"/>
                    <a:pt x="0" y="1571"/>
                  </a:cubicBezTo>
                  <a:cubicBezTo>
                    <a:pt x="0" y="1974"/>
                    <a:pt x="107" y="2175"/>
                    <a:pt x="201" y="2350"/>
                  </a:cubicBezTo>
                  <a:cubicBezTo>
                    <a:pt x="281" y="2511"/>
                    <a:pt x="349" y="2631"/>
                    <a:pt x="349" y="2900"/>
                  </a:cubicBezTo>
                  <a:cubicBezTo>
                    <a:pt x="349" y="3168"/>
                    <a:pt x="281" y="3290"/>
                    <a:pt x="201" y="3437"/>
                  </a:cubicBezTo>
                  <a:cubicBezTo>
                    <a:pt x="107" y="3625"/>
                    <a:pt x="0" y="3827"/>
                    <a:pt x="0" y="4215"/>
                  </a:cubicBezTo>
                  <a:cubicBezTo>
                    <a:pt x="0" y="4363"/>
                    <a:pt x="120" y="4471"/>
                    <a:pt x="255" y="4471"/>
                  </a:cubicBezTo>
                  <a:cubicBezTo>
                    <a:pt x="403" y="4471"/>
                    <a:pt x="523" y="4363"/>
                    <a:pt x="523" y="4215"/>
                  </a:cubicBezTo>
                  <a:cubicBezTo>
                    <a:pt x="523" y="3947"/>
                    <a:pt x="577" y="3827"/>
                    <a:pt x="657" y="3678"/>
                  </a:cubicBezTo>
                  <a:cubicBezTo>
                    <a:pt x="752" y="3490"/>
                    <a:pt x="859" y="3290"/>
                    <a:pt x="859" y="2900"/>
                  </a:cubicBezTo>
                  <a:cubicBezTo>
                    <a:pt x="859" y="2497"/>
                    <a:pt x="752" y="2296"/>
                    <a:pt x="657" y="2121"/>
                  </a:cubicBezTo>
                  <a:cubicBezTo>
                    <a:pt x="577" y="1960"/>
                    <a:pt x="523" y="1840"/>
                    <a:pt x="523" y="1571"/>
                  </a:cubicBezTo>
                  <a:cubicBezTo>
                    <a:pt x="523" y="1303"/>
                    <a:pt x="577" y="1181"/>
                    <a:pt x="657" y="1034"/>
                  </a:cubicBezTo>
                  <a:cubicBezTo>
                    <a:pt x="752" y="846"/>
                    <a:pt x="859" y="645"/>
                    <a:pt x="859" y="256"/>
                  </a:cubicBezTo>
                  <a:cubicBezTo>
                    <a:pt x="859" y="108"/>
                    <a:pt x="752" y="0"/>
                    <a:pt x="604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0" name="Google Shape;290;p25"/>
          <p:cNvGrpSpPr/>
          <p:nvPr/>
        </p:nvGrpSpPr>
        <p:grpSpPr>
          <a:xfrm>
            <a:off x="6630534" y="881149"/>
            <a:ext cx="568288" cy="571352"/>
            <a:chOff x="7041125" y="1376525"/>
            <a:chExt cx="322525" cy="397675"/>
          </a:xfrm>
          <a:effectLst>
            <a:outerShdw dist="38100" dir="2700000" algn="tl" rotWithShape="0">
              <a:srgbClr val="FFFFFF">
                <a:alpha val="60000"/>
              </a:srgbClr>
            </a:outerShdw>
          </a:effectLst>
        </p:grpSpPr>
        <p:sp>
          <p:nvSpPr>
            <p:cNvPr id="291" name="Google Shape;291;p25"/>
            <p:cNvSpPr/>
            <p:nvPr/>
          </p:nvSpPr>
          <p:spPr>
            <a:xfrm>
              <a:off x="7204225" y="1376525"/>
              <a:ext cx="21500" cy="78875"/>
            </a:xfrm>
            <a:custGeom>
              <a:avLst/>
              <a:gdLst/>
              <a:ahLst/>
              <a:cxnLst/>
              <a:rect l="l" t="t" r="r" b="b"/>
              <a:pathLst>
                <a:path w="860" h="3155" extrusionOk="0">
                  <a:moveTo>
                    <a:pt x="256" y="0"/>
                  </a:moveTo>
                  <a:cubicBezTo>
                    <a:pt x="108" y="0"/>
                    <a:pt x="0" y="108"/>
                    <a:pt x="0" y="255"/>
                  </a:cubicBezTo>
                  <a:cubicBezTo>
                    <a:pt x="0" y="645"/>
                    <a:pt x="108" y="859"/>
                    <a:pt x="202" y="1033"/>
                  </a:cubicBezTo>
                  <a:cubicBezTo>
                    <a:pt x="283" y="1194"/>
                    <a:pt x="336" y="1316"/>
                    <a:pt x="336" y="1584"/>
                  </a:cubicBezTo>
                  <a:cubicBezTo>
                    <a:pt x="336" y="1839"/>
                    <a:pt x="283" y="1960"/>
                    <a:pt x="202" y="2121"/>
                  </a:cubicBezTo>
                  <a:cubicBezTo>
                    <a:pt x="108" y="2295"/>
                    <a:pt x="0" y="2510"/>
                    <a:pt x="0" y="2900"/>
                  </a:cubicBezTo>
                  <a:cubicBezTo>
                    <a:pt x="0" y="3047"/>
                    <a:pt x="108" y="3154"/>
                    <a:pt x="256" y="3154"/>
                  </a:cubicBezTo>
                  <a:cubicBezTo>
                    <a:pt x="390" y="3154"/>
                    <a:pt x="510" y="3047"/>
                    <a:pt x="510" y="2900"/>
                  </a:cubicBezTo>
                  <a:cubicBezTo>
                    <a:pt x="510" y="2631"/>
                    <a:pt x="578" y="2510"/>
                    <a:pt x="658" y="2363"/>
                  </a:cubicBezTo>
                  <a:cubicBezTo>
                    <a:pt x="752" y="2175"/>
                    <a:pt x="859" y="1973"/>
                    <a:pt x="859" y="1584"/>
                  </a:cubicBezTo>
                  <a:cubicBezTo>
                    <a:pt x="859" y="1181"/>
                    <a:pt x="752" y="980"/>
                    <a:pt x="658" y="792"/>
                  </a:cubicBezTo>
                  <a:cubicBezTo>
                    <a:pt x="578" y="645"/>
                    <a:pt x="510" y="523"/>
                    <a:pt x="510" y="255"/>
                  </a:cubicBezTo>
                  <a:cubicBezTo>
                    <a:pt x="510" y="108"/>
                    <a:pt x="390" y="0"/>
                    <a:pt x="256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7255900" y="1376525"/>
              <a:ext cx="21500" cy="78875"/>
            </a:xfrm>
            <a:custGeom>
              <a:avLst/>
              <a:gdLst/>
              <a:ahLst/>
              <a:cxnLst/>
              <a:rect l="l" t="t" r="r" b="b"/>
              <a:pathLst>
                <a:path w="860" h="3155" extrusionOk="0">
                  <a:moveTo>
                    <a:pt x="256" y="0"/>
                  </a:moveTo>
                  <a:cubicBezTo>
                    <a:pt x="108" y="0"/>
                    <a:pt x="0" y="108"/>
                    <a:pt x="0" y="255"/>
                  </a:cubicBezTo>
                  <a:cubicBezTo>
                    <a:pt x="0" y="645"/>
                    <a:pt x="108" y="859"/>
                    <a:pt x="202" y="1033"/>
                  </a:cubicBezTo>
                  <a:cubicBezTo>
                    <a:pt x="283" y="1194"/>
                    <a:pt x="337" y="1316"/>
                    <a:pt x="337" y="1584"/>
                  </a:cubicBezTo>
                  <a:cubicBezTo>
                    <a:pt x="337" y="1839"/>
                    <a:pt x="283" y="1960"/>
                    <a:pt x="202" y="2121"/>
                  </a:cubicBezTo>
                  <a:cubicBezTo>
                    <a:pt x="108" y="2295"/>
                    <a:pt x="0" y="2510"/>
                    <a:pt x="0" y="2900"/>
                  </a:cubicBezTo>
                  <a:cubicBezTo>
                    <a:pt x="0" y="3047"/>
                    <a:pt x="108" y="3154"/>
                    <a:pt x="256" y="3154"/>
                  </a:cubicBezTo>
                  <a:cubicBezTo>
                    <a:pt x="403" y="3154"/>
                    <a:pt x="511" y="3047"/>
                    <a:pt x="511" y="2900"/>
                  </a:cubicBezTo>
                  <a:cubicBezTo>
                    <a:pt x="511" y="2631"/>
                    <a:pt x="578" y="2510"/>
                    <a:pt x="659" y="2363"/>
                  </a:cubicBezTo>
                  <a:cubicBezTo>
                    <a:pt x="752" y="2175"/>
                    <a:pt x="860" y="1973"/>
                    <a:pt x="860" y="1584"/>
                  </a:cubicBezTo>
                  <a:cubicBezTo>
                    <a:pt x="860" y="1181"/>
                    <a:pt x="752" y="980"/>
                    <a:pt x="659" y="792"/>
                  </a:cubicBezTo>
                  <a:cubicBezTo>
                    <a:pt x="578" y="645"/>
                    <a:pt x="511" y="523"/>
                    <a:pt x="511" y="255"/>
                  </a:cubicBezTo>
                  <a:cubicBezTo>
                    <a:pt x="511" y="108"/>
                    <a:pt x="403" y="0"/>
                    <a:pt x="256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7041125" y="1468475"/>
              <a:ext cx="322525" cy="305725"/>
            </a:xfrm>
            <a:custGeom>
              <a:avLst/>
              <a:gdLst/>
              <a:ahLst/>
              <a:cxnLst/>
              <a:rect l="l" t="t" r="r" b="b"/>
              <a:pathLst>
                <a:path w="12901" h="12229" extrusionOk="0">
                  <a:moveTo>
                    <a:pt x="12350" y="510"/>
                  </a:moveTo>
                  <a:lnTo>
                    <a:pt x="11518" y="10054"/>
                  </a:lnTo>
                  <a:cubicBezTo>
                    <a:pt x="11437" y="10967"/>
                    <a:pt x="10619" y="11706"/>
                    <a:pt x="9706" y="11706"/>
                  </a:cubicBezTo>
                  <a:lnTo>
                    <a:pt x="6256" y="11706"/>
                  </a:lnTo>
                  <a:cubicBezTo>
                    <a:pt x="5343" y="11706"/>
                    <a:pt x="4537" y="10967"/>
                    <a:pt x="4457" y="10054"/>
                  </a:cubicBezTo>
                  <a:cubicBezTo>
                    <a:pt x="4444" y="9920"/>
                    <a:pt x="4337" y="9827"/>
                    <a:pt x="4202" y="9827"/>
                  </a:cubicBezTo>
                  <a:lnTo>
                    <a:pt x="3329" y="9827"/>
                  </a:lnTo>
                  <a:cubicBezTo>
                    <a:pt x="2565" y="9827"/>
                    <a:pt x="1840" y="9397"/>
                    <a:pt x="1316" y="8631"/>
                  </a:cubicBezTo>
                  <a:cubicBezTo>
                    <a:pt x="793" y="7880"/>
                    <a:pt x="510" y="6900"/>
                    <a:pt x="510" y="5853"/>
                  </a:cubicBezTo>
                  <a:cubicBezTo>
                    <a:pt x="510" y="4819"/>
                    <a:pt x="793" y="3840"/>
                    <a:pt x="1316" y="3088"/>
                  </a:cubicBezTo>
                  <a:cubicBezTo>
                    <a:pt x="1840" y="2322"/>
                    <a:pt x="2565" y="1893"/>
                    <a:pt x="3329" y="1893"/>
                  </a:cubicBezTo>
                  <a:lnTo>
                    <a:pt x="3451" y="1893"/>
                  </a:lnTo>
                  <a:cubicBezTo>
                    <a:pt x="3517" y="1893"/>
                    <a:pt x="3598" y="1866"/>
                    <a:pt x="3639" y="1812"/>
                  </a:cubicBezTo>
                  <a:cubicBezTo>
                    <a:pt x="3692" y="1758"/>
                    <a:pt x="3719" y="1678"/>
                    <a:pt x="3705" y="1611"/>
                  </a:cubicBezTo>
                  <a:lnTo>
                    <a:pt x="3612" y="510"/>
                  </a:lnTo>
                  <a:close/>
                  <a:moveTo>
                    <a:pt x="3276" y="0"/>
                  </a:moveTo>
                  <a:cubicBezTo>
                    <a:pt x="3263" y="0"/>
                    <a:pt x="3263" y="13"/>
                    <a:pt x="3249" y="13"/>
                  </a:cubicBezTo>
                  <a:lnTo>
                    <a:pt x="3222" y="13"/>
                  </a:lnTo>
                  <a:lnTo>
                    <a:pt x="3222" y="27"/>
                  </a:lnTo>
                  <a:lnTo>
                    <a:pt x="3209" y="27"/>
                  </a:lnTo>
                  <a:cubicBezTo>
                    <a:pt x="3195" y="27"/>
                    <a:pt x="3195" y="27"/>
                    <a:pt x="3195" y="40"/>
                  </a:cubicBezTo>
                  <a:lnTo>
                    <a:pt x="3182" y="40"/>
                  </a:lnTo>
                  <a:cubicBezTo>
                    <a:pt x="3182" y="40"/>
                    <a:pt x="3182" y="54"/>
                    <a:pt x="3168" y="54"/>
                  </a:cubicBezTo>
                  <a:lnTo>
                    <a:pt x="3155" y="54"/>
                  </a:lnTo>
                  <a:lnTo>
                    <a:pt x="3155" y="67"/>
                  </a:lnTo>
                  <a:lnTo>
                    <a:pt x="3141" y="81"/>
                  </a:lnTo>
                  <a:lnTo>
                    <a:pt x="3128" y="94"/>
                  </a:lnTo>
                  <a:lnTo>
                    <a:pt x="3114" y="108"/>
                  </a:lnTo>
                  <a:lnTo>
                    <a:pt x="3114" y="121"/>
                  </a:lnTo>
                  <a:cubicBezTo>
                    <a:pt x="3114" y="121"/>
                    <a:pt x="3102" y="121"/>
                    <a:pt x="3102" y="135"/>
                  </a:cubicBezTo>
                  <a:lnTo>
                    <a:pt x="3102" y="147"/>
                  </a:lnTo>
                  <a:lnTo>
                    <a:pt x="3088" y="147"/>
                  </a:lnTo>
                  <a:lnTo>
                    <a:pt x="3088" y="161"/>
                  </a:lnTo>
                  <a:lnTo>
                    <a:pt x="3088" y="174"/>
                  </a:lnTo>
                  <a:lnTo>
                    <a:pt x="3075" y="188"/>
                  </a:lnTo>
                  <a:lnTo>
                    <a:pt x="3075" y="201"/>
                  </a:lnTo>
                  <a:lnTo>
                    <a:pt x="3075" y="215"/>
                  </a:lnTo>
                  <a:lnTo>
                    <a:pt x="3075" y="228"/>
                  </a:lnTo>
                  <a:lnTo>
                    <a:pt x="3075" y="242"/>
                  </a:lnTo>
                  <a:lnTo>
                    <a:pt x="3075" y="255"/>
                  </a:lnTo>
                  <a:lnTo>
                    <a:pt x="3075" y="269"/>
                  </a:lnTo>
                  <a:lnTo>
                    <a:pt x="3075" y="282"/>
                  </a:lnTo>
                  <a:lnTo>
                    <a:pt x="3168" y="1382"/>
                  </a:lnTo>
                  <a:cubicBezTo>
                    <a:pt x="2282" y="1436"/>
                    <a:pt x="1477" y="1933"/>
                    <a:pt x="886" y="2792"/>
                  </a:cubicBezTo>
                  <a:cubicBezTo>
                    <a:pt x="309" y="3625"/>
                    <a:pt x="0" y="4712"/>
                    <a:pt x="0" y="5853"/>
                  </a:cubicBezTo>
                  <a:cubicBezTo>
                    <a:pt x="0" y="7008"/>
                    <a:pt x="309" y="8094"/>
                    <a:pt x="886" y="8914"/>
                  </a:cubicBezTo>
                  <a:cubicBezTo>
                    <a:pt x="1518" y="9839"/>
                    <a:pt x="2390" y="10337"/>
                    <a:pt x="3329" y="10337"/>
                  </a:cubicBezTo>
                  <a:lnTo>
                    <a:pt x="3974" y="10337"/>
                  </a:lnTo>
                  <a:cubicBezTo>
                    <a:pt x="4188" y="11397"/>
                    <a:pt x="5169" y="12229"/>
                    <a:pt x="6256" y="12229"/>
                  </a:cubicBezTo>
                  <a:lnTo>
                    <a:pt x="9706" y="12229"/>
                  </a:lnTo>
                  <a:cubicBezTo>
                    <a:pt x="10887" y="12229"/>
                    <a:pt x="11921" y="11276"/>
                    <a:pt x="12028" y="10108"/>
                  </a:cubicBezTo>
                  <a:lnTo>
                    <a:pt x="12901" y="282"/>
                  </a:lnTo>
                  <a:lnTo>
                    <a:pt x="12901" y="269"/>
                  </a:lnTo>
                  <a:lnTo>
                    <a:pt x="12901" y="255"/>
                  </a:lnTo>
                  <a:lnTo>
                    <a:pt x="12901" y="242"/>
                  </a:lnTo>
                  <a:lnTo>
                    <a:pt x="12901" y="228"/>
                  </a:lnTo>
                  <a:lnTo>
                    <a:pt x="12901" y="215"/>
                  </a:lnTo>
                  <a:cubicBezTo>
                    <a:pt x="12887" y="215"/>
                    <a:pt x="12887" y="201"/>
                    <a:pt x="12887" y="201"/>
                  </a:cubicBezTo>
                  <a:lnTo>
                    <a:pt x="12887" y="188"/>
                  </a:lnTo>
                  <a:lnTo>
                    <a:pt x="12887" y="174"/>
                  </a:lnTo>
                  <a:lnTo>
                    <a:pt x="12887" y="161"/>
                  </a:lnTo>
                  <a:cubicBezTo>
                    <a:pt x="12874" y="161"/>
                    <a:pt x="12874" y="161"/>
                    <a:pt x="12874" y="147"/>
                  </a:cubicBezTo>
                  <a:cubicBezTo>
                    <a:pt x="12874" y="135"/>
                    <a:pt x="12860" y="135"/>
                    <a:pt x="12860" y="135"/>
                  </a:cubicBezTo>
                  <a:lnTo>
                    <a:pt x="12860" y="121"/>
                  </a:lnTo>
                  <a:lnTo>
                    <a:pt x="12847" y="108"/>
                  </a:lnTo>
                  <a:lnTo>
                    <a:pt x="12847" y="94"/>
                  </a:lnTo>
                  <a:cubicBezTo>
                    <a:pt x="12833" y="94"/>
                    <a:pt x="12833" y="94"/>
                    <a:pt x="12833" y="81"/>
                  </a:cubicBezTo>
                  <a:lnTo>
                    <a:pt x="12820" y="81"/>
                  </a:lnTo>
                  <a:lnTo>
                    <a:pt x="12820" y="67"/>
                  </a:lnTo>
                  <a:cubicBezTo>
                    <a:pt x="12806" y="67"/>
                    <a:pt x="12806" y="67"/>
                    <a:pt x="12806" y="54"/>
                  </a:cubicBezTo>
                  <a:lnTo>
                    <a:pt x="12794" y="54"/>
                  </a:lnTo>
                  <a:lnTo>
                    <a:pt x="12794" y="40"/>
                  </a:lnTo>
                  <a:lnTo>
                    <a:pt x="12767" y="40"/>
                  </a:lnTo>
                  <a:lnTo>
                    <a:pt x="12767" y="27"/>
                  </a:lnTo>
                  <a:lnTo>
                    <a:pt x="12753" y="27"/>
                  </a:lnTo>
                  <a:cubicBezTo>
                    <a:pt x="12740" y="27"/>
                    <a:pt x="12740" y="13"/>
                    <a:pt x="12740" y="13"/>
                  </a:cubicBezTo>
                  <a:lnTo>
                    <a:pt x="12713" y="13"/>
                  </a:lnTo>
                  <a:lnTo>
                    <a:pt x="12699" y="0"/>
                  </a:ln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7066975" y="1528875"/>
              <a:ext cx="83250" cy="172175"/>
            </a:xfrm>
            <a:custGeom>
              <a:avLst/>
              <a:gdLst/>
              <a:ahLst/>
              <a:cxnLst/>
              <a:rect l="l" t="t" r="r" b="b"/>
              <a:pathLst>
                <a:path w="3330" h="6887" extrusionOk="0">
                  <a:moveTo>
                    <a:pt x="2268" y="511"/>
                  </a:moveTo>
                  <a:lnTo>
                    <a:pt x="2792" y="6376"/>
                  </a:lnTo>
                  <a:lnTo>
                    <a:pt x="2295" y="6376"/>
                  </a:lnTo>
                  <a:cubicBezTo>
                    <a:pt x="1880" y="6376"/>
                    <a:pt x="1463" y="6108"/>
                    <a:pt x="1128" y="5625"/>
                  </a:cubicBezTo>
                  <a:cubicBezTo>
                    <a:pt x="738" y="5048"/>
                    <a:pt x="523" y="4282"/>
                    <a:pt x="523" y="3437"/>
                  </a:cubicBezTo>
                  <a:cubicBezTo>
                    <a:pt x="523" y="2605"/>
                    <a:pt x="738" y="1839"/>
                    <a:pt x="1128" y="1262"/>
                  </a:cubicBezTo>
                  <a:cubicBezTo>
                    <a:pt x="1450" y="792"/>
                    <a:pt x="1866" y="524"/>
                    <a:pt x="2268" y="511"/>
                  </a:cubicBezTo>
                  <a:close/>
                  <a:moveTo>
                    <a:pt x="2295" y="1"/>
                  </a:moveTo>
                  <a:cubicBezTo>
                    <a:pt x="1705" y="1"/>
                    <a:pt x="1141" y="336"/>
                    <a:pt x="698" y="967"/>
                  </a:cubicBezTo>
                  <a:cubicBezTo>
                    <a:pt x="255" y="1624"/>
                    <a:pt x="0" y="2510"/>
                    <a:pt x="0" y="3437"/>
                  </a:cubicBezTo>
                  <a:cubicBezTo>
                    <a:pt x="0" y="4377"/>
                    <a:pt x="255" y="5263"/>
                    <a:pt x="698" y="5920"/>
                  </a:cubicBezTo>
                  <a:cubicBezTo>
                    <a:pt x="1141" y="6551"/>
                    <a:pt x="1705" y="6886"/>
                    <a:pt x="2295" y="6886"/>
                  </a:cubicBezTo>
                  <a:lnTo>
                    <a:pt x="3074" y="6886"/>
                  </a:lnTo>
                  <a:cubicBezTo>
                    <a:pt x="3142" y="6886"/>
                    <a:pt x="3208" y="6860"/>
                    <a:pt x="3262" y="6806"/>
                  </a:cubicBezTo>
                  <a:cubicBezTo>
                    <a:pt x="3315" y="6752"/>
                    <a:pt x="3329" y="6686"/>
                    <a:pt x="3329" y="6605"/>
                  </a:cubicBezTo>
                  <a:lnTo>
                    <a:pt x="2766" y="228"/>
                  </a:lnTo>
                  <a:cubicBezTo>
                    <a:pt x="2752" y="94"/>
                    <a:pt x="2644" y="1"/>
                    <a:pt x="2510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7151200" y="1554700"/>
              <a:ext cx="178900" cy="193675"/>
            </a:xfrm>
            <a:custGeom>
              <a:avLst/>
              <a:gdLst/>
              <a:ahLst/>
              <a:cxnLst/>
              <a:rect l="l" t="t" r="r" b="b"/>
              <a:pathLst>
                <a:path w="7156" h="7747" extrusionOk="0">
                  <a:moveTo>
                    <a:pt x="269" y="1"/>
                  </a:moveTo>
                  <a:cubicBezTo>
                    <a:pt x="202" y="1"/>
                    <a:pt x="122" y="28"/>
                    <a:pt x="81" y="81"/>
                  </a:cubicBezTo>
                  <a:cubicBezTo>
                    <a:pt x="27" y="135"/>
                    <a:pt x="0" y="203"/>
                    <a:pt x="14" y="283"/>
                  </a:cubicBezTo>
                  <a:lnTo>
                    <a:pt x="564" y="6565"/>
                  </a:lnTo>
                  <a:cubicBezTo>
                    <a:pt x="618" y="7210"/>
                    <a:pt x="1208" y="7747"/>
                    <a:pt x="1853" y="7747"/>
                  </a:cubicBezTo>
                  <a:lnTo>
                    <a:pt x="5303" y="7747"/>
                  </a:lnTo>
                  <a:cubicBezTo>
                    <a:pt x="5947" y="7747"/>
                    <a:pt x="6538" y="7210"/>
                    <a:pt x="6592" y="6565"/>
                  </a:cubicBezTo>
                  <a:lnTo>
                    <a:pt x="6833" y="3934"/>
                  </a:lnTo>
                  <a:cubicBezTo>
                    <a:pt x="6846" y="3800"/>
                    <a:pt x="6739" y="3666"/>
                    <a:pt x="6592" y="3652"/>
                  </a:cubicBezTo>
                  <a:cubicBezTo>
                    <a:pt x="6584" y="3651"/>
                    <a:pt x="6577" y="3651"/>
                    <a:pt x="6570" y="3651"/>
                  </a:cubicBezTo>
                  <a:cubicBezTo>
                    <a:pt x="6443" y="3651"/>
                    <a:pt x="6323" y="3754"/>
                    <a:pt x="6309" y="3894"/>
                  </a:cubicBezTo>
                  <a:lnTo>
                    <a:pt x="6082" y="6525"/>
                  </a:lnTo>
                  <a:cubicBezTo>
                    <a:pt x="6041" y="6888"/>
                    <a:pt x="5679" y="7223"/>
                    <a:pt x="5303" y="7223"/>
                  </a:cubicBezTo>
                  <a:lnTo>
                    <a:pt x="1853" y="7223"/>
                  </a:lnTo>
                  <a:cubicBezTo>
                    <a:pt x="1491" y="7223"/>
                    <a:pt x="1115" y="6888"/>
                    <a:pt x="1088" y="6525"/>
                  </a:cubicBezTo>
                  <a:lnTo>
                    <a:pt x="551" y="538"/>
                  </a:lnTo>
                  <a:lnTo>
                    <a:pt x="551" y="538"/>
                  </a:lnTo>
                  <a:cubicBezTo>
                    <a:pt x="739" y="552"/>
                    <a:pt x="859" y="605"/>
                    <a:pt x="994" y="672"/>
                  </a:cubicBezTo>
                  <a:cubicBezTo>
                    <a:pt x="1208" y="752"/>
                    <a:pt x="1464" y="860"/>
                    <a:pt x="1920" y="860"/>
                  </a:cubicBezTo>
                  <a:cubicBezTo>
                    <a:pt x="2390" y="860"/>
                    <a:pt x="2631" y="752"/>
                    <a:pt x="2846" y="672"/>
                  </a:cubicBezTo>
                  <a:cubicBezTo>
                    <a:pt x="3048" y="578"/>
                    <a:pt x="3222" y="511"/>
                    <a:pt x="3585" y="511"/>
                  </a:cubicBezTo>
                  <a:cubicBezTo>
                    <a:pt x="3947" y="511"/>
                    <a:pt x="4108" y="578"/>
                    <a:pt x="4310" y="672"/>
                  </a:cubicBezTo>
                  <a:cubicBezTo>
                    <a:pt x="4525" y="752"/>
                    <a:pt x="4766" y="860"/>
                    <a:pt x="5235" y="860"/>
                  </a:cubicBezTo>
                  <a:cubicBezTo>
                    <a:pt x="5706" y="860"/>
                    <a:pt x="5947" y="752"/>
                    <a:pt x="6162" y="672"/>
                  </a:cubicBezTo>
                  <a:cubicBezTo>
                    <a:pt x="6296" y="605"/>
                    <a:pt x="6431" y="552"/>
                    <a:pt x="6605" y="538"/>
                  </a:cubicBezTo>
                  <a:lnTo>
                    <a:pt x="6605" y="538"/>
                  </a:lnTo>
                  <a:lnTo>
                    <a:pt x="6404" y="2860"/>
                  </a:lnTo>
                  <a:cubicBezTo>
                    <a:pt x="6390" y="3008"/>
                    <a:pt x="6497" y="3129"/>
                    <a:pt x="6632" y="3142"/>
                  </a:cubicBezTo>
                  <a:cubicBezTo>
                    <a:pt x="6640" y="3143"/>
                    <a:pt x="6649" y="3143"/>
                    <a:pt x="6657" y="3143"/>
                  </a:cubicBezTo>
                  <a:cubicBezTo>
                    <a:pt x="6793" y="3143"/>
                    <a:pt x="6901" y="3040"/>
                    <a:pt x="6914" y="2900"/>
                  </a:cubicBezTo>
                  <a:lnTo>
                    <a:pt x="7156" y="283"/>
                  </a:lnTo>
                  <a:cubicBezTo>
                    <a:pt x="7156" y="203"/>
                    <a:pt x="7129" y="135"/>
                    <a:pt x="7088" y="81"/>
                  </a:cubicBezTo>
                  <a:cubicBezTo>
                    <a:pt x="7034" y="28"/>
                    <a:pt x="6968" y="1"/>
                    <a:pt x="6887" y="1"/>
                  </a:cubicBezTo>
                  <a:cubicBezTo>
                    <a:pt x="6431" y="1"/>
                    <a:pt x="6189" y="95"/>
                    <a:pt x="5960" y="189"/>
                  </a:cubicBezTo>
                  <a:cubicBezTo>
                    <a:pt x="5772" y="269"/>
                    <a:pt x="5598" y="337"/>
                    <a:pt x="5235" y="337"/>
                  </a:cubicBezTo>
                  <a:cubicBezTo>
                    <a:pt x="4874" y="337"/>
                    <a:pt x="4699" y="269"/>
                    <a:pt x="4511" y="189"/>
                  </a:cubicBezTo>
                  <a:cubicBezTo>
                    <a:pt x="4296" y="95"/>
                    <a:pt x="4041" y="1"/>
                    <a:pt x="3585" y="1"/>
                  </a:cubicBezTo>
                  <a:cubicBezTo>
                    <a:pt x="3115" y="1"/>
                    <a:pt x="2873" y="95"/>
                    <a:pt x="2658" y="189"/>
                  </a:cubicBezTo>
                  <a:cubicBezTo>
                    <a:pt x="2457" y="269"/>
                    <a:pt x="2282" y="337"/>
                    <a:pt x="1920" y="337"/>
                  </a:cubicBezTo>
                  <a:cubicBezTo>
                    <a:pt x="1557" y="337"/>
                    <a:pt x="1396" y="269"/>
                    <a:pt x="1195" y="189"/>
                  </a:cubicBezTo>
                  <a:cubicBezTo>
                    <a:pt x="981" y="95"/>
                    <a:pt x="739" y="1"/>
                    <a:pt x="269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  <a:effectLst>
              <a:outerShdw blurRad="63500" dist="50800" dir="7200000" sx="134000" sy="134000" algn="ctr" rotWithShape="0">
                <a:srgbClr val="FFFFFF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298" name="Google Shape;29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2260" y="201178"/>
            <a:ext cx="1942732" cy="1486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текст, посуда, тарелка, обеденный сервиз&#10;&#10;Автоматически созданное описание">
            <a:extLst>
              <a:ext uri="{FF2B5EF4-FFF2-40B4-BE49-F238E27FC236}">
                <a16:creationId xmlns="" xmlns:a16="http://schemas.microsoft.com/office/drawing/2014/main" id="{2F68CFCD-FEF9-4E04-B332-F8D5CF77B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65" y="1943854"/>
            <a:ext cx="1581915" cy="673609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ашка, кофе, напит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F3D93783-1F5F-4674-B93D-DD7DD13962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271" y="1602985"/>
            <a:ext cx="2527132" cy="3339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4F059EC-8D2B-4A58-B13F-CFD5A8DCE878}"/>
              </a:ext>
            </a:extLst>
          </p:cNvPr>
          <p:cNvSpPr txBox="1"/>
          <p:nvPr/>
        </p:nvSpPr>
        <p:spPr>
          <a:xfrm>
            <a:off x="5383668" y="2065734"/>
            <a:ext cx="3066865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800" kern="150" dirty="0">
                <a:solidFill>
                  <a:srgbClr val="FFFFFF"/>
                </a:solidFill>
                <a:effectLst/>
                <a:latin typeface="Oswald" panose="00000500000000000000" pitchFamily="2" charset="-52"/>
                <a:ea typeface="Segoe UI Emoji" panose="020B0502040204020203" pitchFamily="34" charset="0"/>
                <a:cs typeface="Tahoma" panose="020B0604030504040204" pitchFamily="34" charset="0"/>
              </a:rPr>
              <a:t>БАРИСТА – ты эстет и философ,</a:t>
            </a:r>
            <a:endParaRPr lang="ru-RU" sz="1800" kern="150" dirty="0">
              <a:solidFill>
                <a:srgbClr val="FFFFFF"/>
              </a:solidFill>
              <a:effectLst/>
              <a:latin typeface="Oswald" panose="00000500000000000000" pitchFamily="2" charset="-52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algn="just"/>
            <a:r>
              <a:rPr lang="ru-RU" sz="1800" kern="150" dirty="0">
                <a:solidFill>
                  <a:srgbClr val="FFFFFF"/>
                </a:solidFill>
                <a:effectLst/>
                <a:latin typeface="Oswald" panose="00000500000000000000" pitchFamily="2" charset="-52"/>
                <a:ea typeface="SimSun" panose="02010600030101010101" pitchFamily="2" charset="-122"/>
                <a:cs typeface="Tahoma" panose="020B0604030504040204" pitchFamily="34" charset="0"/>
              </a:rPr>
              <a:t>И именно ты – гвоздь вечеринки.</a:t>
            </a:r>
          </a:p>
          <a:p>
            <a:pPr algn="just"/>
            <a:r>
              <a:rPr lang="ru-RU" sz="1800" kern="150" dirty="0">
                <a:solidFill>
                  <a:srgbClr val="FFFFFF"/>
                </a:solidFill>
                <a:effectLst/>
                <a:latin typeface="Oswald" panose="00000500000000000000" pitchFamily="2" charset="-52"/>
                <a:ea typeface="SimSun" panose="02010600030101010101" pitchFamily="2" charset="-122"/>
                <a:cs typeface="Tahoma" panose="020B0604030504040204" pitchFamily="34" charset="0"/>
              </a:rPr>
              <a:t>Нарисуй молоком узоры на кофе,</a:t>
            </a:r>
          </a:p>
          <a:p>
            <a:pPr algn="just"/>
            <a:r>
              <a:rPr lang="ru-RU" sz="1800" kern="150" dirty="0">
                <a:solidFill>
                  <a:srgbClr val="FFFFFF"/>
                </a:solidFill>
                <a:effectLst/>
                <a:latin typeface="Oswald" panose="00000500000000000000" pitchFamily="2" charset="-52"/>
                <a:ea typeface="SimSun" panose="02010600030101010101" pitchFamily="2" charset="-122"/>
                <a:cs typeface="Tahoma" panose="020B0604030504040204" pitchFamily="34" charset="0"/>
              </a:rPr>
              <a:t>Чтобы сгладить его горчинку.</a:t>
            </a:r>
          </a:p>
          <a:p>
            <a:pPr algn="just"/>
            <a:endParaRPr lang="ru-RU" sz="1800" kern="150" dirty="0">
              <a:solidFill>
                <a:srgbClr val="FFFFFF"/>
              </a:solidFill>
              <a:effectLst/>
              <a:latin typeface="Oswald" panose="00000500000000000000" pitchFamily="2" charset="-52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algn="just"/>
            <a:r>
              <a:rPr lang="ru-RU" sz="1800" kern="150" dirty="0">
                <a:solidFill>
                  <a:srgbClr val="FFFFFF"/>
                </a:solidFill>
                <a:effectLst/>
                <a:latin typeface="Oswald" panose="00000500000000000000" pitchFamily="2" charset="-52"/>
                <a:ea typeface="SimSun" panose="02010600030101010101" pitchFamily="2" charset="-122"/>
                <a:cs typeface="Tahoma" panose="020B0604030504040204" pitchFamily="34" charset="0"/>
              </a:rPr>
              <a:t> </a:t>
            </a:r>
          </a:p>
          <a:p>
            <a:pPr algn="just"/>
            <a:r>
              <a:rPr lang="ru-RU" sz="1800" kern="150" dirty="0">
                <a:solidFill>
                  <a:srgbClr val="FFFFFF"/>
                </a:solidFill>
                <a:effectLst/>
                <a:latin typeface="Oswald" panose="00000500000000000000" pitchFamily="2" charset="-52"/>
                <a:ea typeface="SimSun" panose="02010600030101010101" pitchFamily="2" charset="-122"/>
                <a:cs typeface="Tahoma" panose="020B0604030504040204" pitchFamily="34" charset="0"/>
              </a:rPr>
              <a:t>Панарелло включит азарт,</a:t>
            </a:r>
          </a:p>
          <a:p>
            <a:pPr algn="just"/>
            <a:r>
              <a:rPr lang="ru-RU" sz="1800" kern="150" dirty="0">
                <a:solidFill>
                  <a:srgbClr val="FFFFFF"/>
                </a:solidFill>
                <a:effectLst/>
                <a:latin typeface="Oswald" panose="00000500000000000000" pitchFamily="2" charset="-52"/>
                <a:ea typeface="SimSun" panose="02010600030101010101" pitchFamily="2" charset="-122"/>
                <a:cs typeface="Tahoma" panose="020B0604030504040204" pitchFamily="34" charset="0"/>
              </a:rPr>
              <a:t>Пенка в питчере бела и пушиста.</a:t>
            </a:r>
          </a:p>
          <a:p>
            <a:pPr algn="just"/>
            <a:r>
              <a:rPr lang="ru-RU" sz="1800" kern="150" dirty="0">
                <a:solidFill>
                  <a:srgbClr val="FFFFFF"/>
                </a:solidFill>
                <a:effectLst/>
                <a:latin typeface="Oswald" panose="00000500000000000000" pitchFamily="2" charset="-52"/>
                <a:ea typeface="SimSun" panose="02010600030101010101" pitchFamily="2" charset="-122"/>
                <a:cs typeface="Tahoma" panose="020B0604030504040204" pitchFamily="34" charset="0"/>
              </a:rPr>
              <a:t>У тебя изысканный латте</a:t>
            </a:r>
            <a:r>
              <a:rPr lang="ru-RU" sz="1800" kern="150" dirty="0">
                <a:solidFill>
                  <a:srgbClr val="FFFFFF"/>
                </a:solidFill>
                <a:latin typeface="Oswald" panose="00000500000000000000" pitchFamily="2" charset="-52"/>
                <a:ea typeface="SimSun" panose="02010600030101010101" pitchFamily="2" charset="-122"/>
                <a:cs typeface="Tahoma" panose="020B0604030504040204" pitchFamily="34" charset="0"/>
              </a:rPr>
              <a:t>-</a:t>
            </a:r>
            <a:r>
              <a:rPr lang="ru-RU" sz="1800" kern="150" dirty="0">
                <a:solidFill>
                  <a:srgbClr val="FFFFFF"/>
                </a:solidFill>
                <a:effectLst/>
                <a:latin typeface="Oswald" panose="00000500000000000000" pitchFamily="2" charset="-52"/>
                <a:ea typeface="SimSun" panose="02010600030101010101" pitchFamily="2" charset="-122"/>
                <a:cs typeface="Tahoma" panose="020B0604030504040204" pitchFamily="34" charset="0"/>
              </a:rPr>
              <a:t>арт</a:t>
            </a:r>
          </a:p>
          <a:p>
            <a:pPr algn="just"/>
            <a:r>
              <a:rPr lang="ru-RU" sz="1800" kern="150" dirty="0">
                <a:solidFill>
                  <a:srgbClr val="FFFFFF"/>
                </a:solidFill>
                <a:effectLst/>
                <a:latin typeface="Oswald" panose="00000500000000000000" pitchFamily="2" charset="-52"/>
                <a:ea typeface="SimSun" panose="02010600030101010101" pitchFamily="2" charset="-122"/>
                <a:cs typeface="Tahoma" panose="020B0604030504040204" pitchFamily="34" charset="0"/>
              </a:rPr>
              <a:t>Получится с ZINUS BARISTA.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6"/>
          <p:cNvSpPr txBox="1">
            <a:spLocks noGrp="1"/>
          </p:cNvSpPr>
          <p:nvPr>
            <p:ph type="title"/>
          </p:nvPr>
        </p:nvSpPr>
        <p:spPr>
          <a:xfrm>
            <a:off x="458825" y="347400"/>
            <a:ext cx="7296300" cy="6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Что такое ZINUS BARISTA?</a:t>
            </a:r>
            <a:endParaRPr sz="3000"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304" name="Google Shape;304;p26"/>
          <p:cNvSpPr txBox="1">
            <a:spLocks noGrp="1"/>
          </p:cNvSpPr>
          <p:nvPr>
            <p:ph type="body" idx="1"/>
          </p:nvPr>
        </p:nvSpPr>
        <p:spPr>
          <a:xfrm>
            <a:off x="458825" y="1093719"/>
            <a:ext cx="4861500" cy="3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Zinus BARISTA–</a:t>
            </a:r>
            <a:r>
              <a:rPr lang="en" sz="12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это </a:t>
            </a:r>
            <a:r>
              <a:rPr lang="ru-RU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серия </a:t>
            </a:r>
            <a:r>
              <a:rPr lang="en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растительно</a:t>
            </a:r>
            <a:r>
              <a:rPr lang="ru-RU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го</a:t>
            </a:r>
            <a:r>
              <a:rPr lang="en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молок</a:t>
            </a:r>
            <a:r>
              <a:rPr lang="ru-RU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а</a:t>
            </a:r>
            <a:r>
              <a:rPr lang="en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разработанно</a:t>
            </a:r>
            <a:r>
              <a:rPr lang="ru-RU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го</a:t>
            </a:r>
            <a:r>
              <a:rPr lang="en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специально для кофе</a:t>
            </a:r>
            <a:r>
              <a:rPr lang="ru-RU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. Б</a:t>
            </a:r>
            <a:r>
              <a:rPr lang="en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ез добавления сахара</a:t>
            </a:r>
            <a:r>
              <a:rPr lang="ru-RU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и консервантов. Не содержит лактозу и ГМО. Имеет повышенную жирность 3,2% и нейтральную кислотность pH=7, что позволяет получить великолепную пенку, которая отлично взбивается и </a:t>
            </a:r>
            <a:r>
              <a:rPr lang="ru-RU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прекрасно подходит для</a:t>
            </a:r>
            <a:r>
              <a:rPr lang="en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латте-арт</a:t>
            </a:r>
            <a:r>
              <a:rPr lang="ru-RU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а</a:t>
            </a:r>
            <a:r>
              <a:rPr lang="en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.</a:t>
            </a:r>
            <a:endParaRPr sz="1600"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Натуральный вкус </a:t>
            </a:r>
            <a:r>
              <a:rPr lang="en-US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Zinus BARISTA</a:t>
            </a:r>
            <a:r>
              <a:rPr lang="ru-RU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великолепно сочетается с кофе, отлично забеливает и сглаживает характерную горчинку.</a:t>
            </a:r>
            <a:r>
              <a:rPr lang="en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У каждого </a:t>
            </a:r>
            <a:r>
              <a:rPr lang="ru-RU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вида молока</a:t>
            </a:r>
            <a:r>
              <a:rPr lang="en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есть свой тонкий уникальный вкусовой профиль, который добавляет </a:t>
            </a:r>
            <a:r>
              <a:rPr lang="ru-RU" sz="1600" dirty="0" err="1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неч</a:t>
            </a:r>
            <a:r>
              <a:rPr lang="en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то особенное в каждый кофейный напиток.</a:t>
            </a:r>
            <a:endParaRPr sz="1600"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cxnSp>
        <p:nvCxnSpPr>
          <p:cNvPr id="305" name="Google Shape;305;p26"/>
          <p:cNvCxnSpPr/>
          <p:nvPr/>
        </p:nvCxnSpPr>
        <p:spPr>
          <a:xfrm rot="10800000" flipH="1">
            <a:off x="2362100" y="919950"/>
            <a:ext cx="2224500" cy="1560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Google Shape;534;p35">
            <a:extLst>
              <a:ext uri="{FF2B5EF4-FFF2-40B4-BE49-F238E27FC236}">
                <a16:creationId xmlns="" xmlns:a16="http://schemas.microsoft.com/office/drawing/2014/main" id="{526590A4-BFF3-4C53-AB92-F89BFE0CCE8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767" t="19250" r="27418"/>
          <a:stretch/>
        </p:blipFill>
        <p:spPr>
          <a:xfrm>
            <a:off x="5710844" y="806335"/>
            <a:ext cx="3269971" cy="4164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1399" y="0"/>
            <a:ext cx="1332601" cy="10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7"/>
          <p:cNvSpPr txBox="1">
            <a:spLocks noGrp="1"/>
          </p:cNvSpPr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Почему кофейни выбирают </a:t>
            </a:r>
            <a:r>
              <a:rPr lang="en" sz="30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ZINUS BARISTA?</a:t>
            </a:r>
            <a:endParaRPr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cxnSp>
        <p:nvCxnSpPr>
          <p:cNvPr id="314" name="Google Shape;314;p27"/>
          <p:cNvCxnSpPr/>
          <p:nvPr/>
        </p:nvCxnSpPr>
        <p:spPr>
          <a:xfrm rot="10800000" flipH="1">
            <a:off x="4796850" y="879275"/>
            <a:ext cx="2224500" cy="1560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6" name="Google Shape;316;p27"/>
          <p:cNvCxnSpPr>
            <a:cxnSpLocks/>
          </p:cNvCxnSpPr>
          <p:nvPr/>
        </p:nvCxnSpPr>
        <p:spPr>
          <a:xfrm>
            <a:off x="443876" y="4154061"/>
            <a:ext cx="5452278" cy="41101"/>
          </a:xfrm>
          <a:prstGeom prst="straightConnector1">
            <a:avLst/>
          </a:prstGeom>
          <a:noFill/>
          <a:ln w="19050" cap="flat" cmpd="sng">
            <a:solidFill>
              <a:srgbClr val="FFFAF2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317" name="Google Shape;31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1399" y="0"/>
            <a:ext cx="1332601" cy="10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7"/>
          <p:cNvSpPr txBox="1">
            <a:spLocks noGrp="1"/>
          </p:cNvSpPr>
          <p:nvPr>
            <p:ph type="title" idx="2"/>
          </p:nvPr>
        </p:nvSpPr>
        <p:spPr>
          <a:xfrm>
            <a:off x="183847" y="3522682"/>
            <a:ext cx="1148715" cy="78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4800" dirty="0">
                <a:latin typeface="Oswald"/>
                <a:ea typeface="Oswald"/>
                <a:cs typeface="Oswald"/>
                <a:sym typeface="Oswald"/>
              </a:rPr>
              <a:t>01</a:t>
            </a:r>
            <a:endParaRPr sz="48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9" name="Google Shape;319;p27"/>
          <p:cNvSpPr txBox="1">
            <a:spLocks noGrp="1"/>
          </p:cNvSpPr>
          <p:nvPr>
            <p:ph type="subTitle" idx="1"/>
          </p:nvPr>
        </p:nvSpPr>
        <p:spPr>
          <a:xfrm>
            <a:off x="1206884" y="4425399"/>
            <a:ext cx="1956695" cy="36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2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без добавления сахара</a:t>
            </a:r>
            <a:endParaRPr lang="ru-RU" sz="12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2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и консервантов</a:t>
            </a:r>
            <a:endParaRPr sz="12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0" name="Google Shape;320;p27"/>
          <p:cNvSpPr txBox="1">
            <a:spLocks noGrp="1"/>
          </p:cNvSpPr>
          <p:nvPr>
            <p:ph type="subTitle" idx="3"/>
          </p:nvPr>
        </p:nvSpPr>
        <p:spPr>
          <a:xfrm>
            <a:off x="1208961" y="4170225"/>
            <a:ext cx="1537088" cy="24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Натуральность</a:t>
            </a:r>
            <a:endParaRPr sz="16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1" name="Google Shape;321;p27"/>
          <p:cNvSpPr txBox="1">
            <a:spLocks noGrp="1"/>
          </p:cNvSpPr>
          <p:nvPr>
            <p:ph type="title" idx="4"/>
          </p:nvPr>
        </p:nvSpPr>
        <p:spPr>
          <a:xfrm>
            <a:off x="2704884" y="3522682"/>
            <a:ext cx="1148715" cy="78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4800" dirty="0">
                <a:latin typeface="Oswald"/>
                <a:ea typeface="Oswald"/>
                <a:cs typeface="Oswald"/>
                <a:sym typeface="Oswald"/>
              </a:rPr>
              <a:t>02</a:t>
            </a:r>
            <a:endParaRPr sz="48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2" name="Google Shape;322;p27"/>
          <p:cNvSpPr txBox="1">
            <a:spLocks noGrp="1"/>
          </p:cNvSpPr>
          <p:nvPr>
            <p:ph type="subTitle" idx="4294967295"/>
          </p:nvPr>
        </p:nvSpPr>
        <p:spPr>
          <a:xfrm>
            <a:off x="3789050" y="4388010"/>
            <a:ext cx="2221858" cy="38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2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рекомендовано для детского питания с 3-х лет</a:t>
            </a:r>
            <a:endParaRPr sz="12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3" name="Google Shape;323;p27"/>
          <p:cNvSpPr txBox="1">
            <a:spLocks noGrp="1"/>
          </p:cNvSpPr>
          <p:nvPr>
            <p:ph type="subTitle" idx="5"/>
          </p:nvPr>
        </p:nvSpPr>
        <p:spPr>
          <a:xfrm>
            <a:off x="3786598" y="4195162"/>
            <a:ext cx="1537088" cy="24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Безопасность</a:t>
            </a:r>
            <a:endParaRPr sz="16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4" name="Google Shape;324;p27"/>
          <p:cNvSpPr txBox="1">
            <a:spLocks noGrp="1"/>
          </p:cNvSpPr>
          <p:nvPr>
            <p:ph type="title" idx="7"/>
          </p:nvPr>
        </p:nvSpPr>
        <p:spPr>
          <a:xfrm>
            <a:off x="183847" y="4174607"/>
            <a:ext cx="1148715" cy="78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4800" dirty="0">
                <a:latin typeface="Oswald"/>
                <a:ea typeface="Oswald"/>
                <a:cs typeface="Oswald"/>
                <a:sym typeface="Oswald"/>
              </a:rPr>
              <a:t>03</a:t>
            </a:r>
            <a:endParaRPr sz="48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5" name="Google Shape;325;p27"/>
          <p:cNvSpPr txBox="1">
            <a:spLocks noGrp="1"/>
          </p:cNvSpPr>
          <p:nvPr>
            <p:ph type="subTitle" idx="6"/>
          </p:nvPr>
        </p:nvSpPr>
        <p:spPr>
          <a:xfrm>
            <a:off x="1221874" y="3807936"/>
            <a:ext cx="1537088" cy="32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2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идеален для кофе</a:t>
            </a:r>
            <a:endParaRPr sz="12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6" name="Google Shape;326;p27"/>
          <p:cNvSpPr txBox="1">
            <a:spLocks noGrp="1"/>
          </p:cNvSpPr>
          <p:nvPr>
            <p:ph type="subTitle" idx="8"/>
          </p:nvPr>
        </p:nvSpPr>
        <p:spPr>
          <a:xfrm>
            <a:off x="1226403" y="3579734"/>
            <a:ext cx="1537088" cy="24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Вкус и аромат</a:t>
            </a:r>
            <a:endParaRPr sz="16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7" name="Google Shape;327;p27"/>
          <p:cNvSpPr txBox="1">
            <a:spLocks noGrp="1"/>
          </p:cNvSpPr>
          <p:nvPr>
            <p:ph type="title" idx="4294967295"/>
          </p:nvPr>
        </p:nvSpPr>
        <p:spPr>
          <a:xfrm>
            <a:off x="2704884" y="4174607"/>
            <a:ext cx="1148715" cy="78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48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04</a:t>
            </a:r>
            <a:endParaRPr sz="48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8" name="Google Shape;328;p27"/>
          <p:cNvSpPr txBox="1">
            <a:spLocks noGrp="1"/>
          </p:cNvSpPr>
          <p:nvPr>
            <p:ph type="subTitle" idx="9"/>
          </p:nvPr>
        </p:nvSpPr>
        <p:spPr>
          <a:xfrm>
            <a:off x="3799504" y="3685287"/>
            <a:ext cx="2221858" cy="48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густая, нежная пенка, </a:t>
            </a:r>
            <a:endParaRPr sz="12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отлично подходит для латте-арт</a:t>
            </a:r>
            <a:r>
              <a:rPr lang="ru-RU" sz="12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а</a:t>
            </a:r>
            <a:r>
              <a:rPr lang="en" sz="12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endParaRPr sz="12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9" name="Google Shape;329;p27"/>
          <p:cNvSpPr txBox="1">
            <a:spLocks noGrp="1"/>
          </p:cNvSpPr>
          <p:nvPr>
            <p:ph type="subTitle" idx="4294967295"/>
          </p:nvPr>
        </p:nvSpPr>
        <p:spPr>
          <a:xfrm>
            <a:off x="3799272" y="3542395"/>
            <a:ext cx="1537088" cy="24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Наслаждение</a:t>
            </a:r>
            <a:endParaRPr sz="16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4F99036A-6121-47DB-87CC-E676A7B98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528" y="1269353"/>
            <a:ext cx="931088" cy="1259840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82E163E-4A85-4D47-9E1B-69BB61DFA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749" y="1315067"/>
            <a:ext cx="1017124" cy="1376254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2332AF21-C69C-46B9-AA3B-7D5C92B06D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9656" y="1318506"/>
            <a:ext cx="981032" cy="1327418"/>
          </a:xfrm>
          <a:prstGeom prst="rect">
            <a:avLst/>
          </a:prstGeom>
        </p:spPr>
      </p:pic>
      <p:sp>
        <p:nvSpPr>
          <p:cNvPr id="26" name="Google Shape;321;p27">
            <a:extLst>
              <a:ext uri="{FF2B5EF4-FFF2-40B4-BE49-F238E27FC236}">
                <a16:creationId xmlns="" xmlns:a16="http://schemas.microsoft.com/office/drawing/2014/main" id="{34F98848-B8D1-425F-9F1C-D38F4DBB92AC}"/>
              </a:ext>
            </a:extLst>
          </p:cNvPr>
          <p:cNvSpPr txBox="1">
            <a:spLocks/>
          </p:cNvSpPr>
          <p:nvPr/>
        </p:nvSpPr>
        <p:spPr>
          <a:xfrm>
            <a:off x="5701342" y="3527168"/>
            <a:ext cx="1148715" cy="78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Font typeface="Lexend Exa"/>
              <a:buNone/>
              <a:defRPr sz="6600" b="0" i="0" u="none" strike="noStrike" cap="none">
                <a:solidFill>
                  <a:srgbClr val="823E43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Font typeface="Lexend Exa"/>
              <a:buNone/>
              <a:defRPr sz="6000" b="0" i="0" u="none" strike="noStrike" cap="none">
                <a:solidFill>
                  <a:srgbClr val="823E43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Font typeface="Lexend Exa"/>
              <a:buNone/>
              <a:defRPr sz="6000" b="0" i="0" u="none" strike="noStrike" cap="none">
                <a:solidFill>
                  <a:srgbClr val="823E43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Font typeface="Lexend Exa"/>
              <a:buNone/>
              <a:defRPr sz="6000" b="0" i="0" u="none" strike="noStrike" cap="none">
                <a:solidFill>
                  <a:srgbClr val="823E43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Font typeface="Lexend Exa"/>
              <a:buNone/>
              <a:defRPr sz="6000" b="0" i="0" u="none" strike="noStrike" cap="none">
                <a:solidFill>
                  <a:srgbClr val="823E43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Font typeface="Lexend Exa"/>
              <a:buNone/>
              <a:defRPr sz="6000" b="0" i="0" u="none" strike="noStrike" cap="none">
                <a:solidFill>
                  <a:srgbClr val="823E43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Font typeface="Lexend Exa"/>
              <a:buNone/>
              <a:defRPr sz="6000" b="0" i="0" u="none" strike="noStrike" cap="none">
                <a:solidFill>
                  <a:srgbClr val="823E43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Font typeface="Lexend Exa"/>
              <a:buNone/>
              <a:defRPr sz="6000" b="0" i="0" u="none" strike="noStrike" cap="none">
                <a:solidFill>
                  <a:srgbClr val="823E43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Font typeface="Lexend Exa"/>
              <a:buNone/>
              <a:defRPr sz="6000" b="0" i="0" u="none" strike="noStrike" cap="none">
                <a:solidFill>
                  <a:srgbClr val="823E43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 lang="en" sz="48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" name="Google Shape;328;p27">
            <a:extLst>
              <a:ext uri="{FF2B5EF4-FFF2-40B4-BE49-F238E27FC236}">
                <a16:creationId xmlns="" xmlns:a16="http://schemas.microsoft.com/office/drawing/2014/main" id="{F9179F2A-6375-4506-84D6-03EB12D4A234}"/>
              </a:ext>
            </a:extLst>
          </p:cNvPr>
          <p:cNvSpPr txBox="1">
            <a:spLocks/>
          </p:cNvSpPr>
          <p:nvPr/>
        </p:nvSpPr>
        <p:spPr>
          <a:xfrm>
            <a:off x="6722358" y="3490255"/>
            <a:ext cx="2221858" cy="48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0" i="0" u="none" strike="noStrike" cap="none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 i="0" u="none" strike="noStrike" cap="none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 i="0" u="none" strike="noStrike" cap="none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 i="0" u="none" strike="noStrike" cap="none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 i="0" u="none" strike="noStrike" cap="none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 i="0" u="none" strike="noStrike" cap="none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 i="0" u="none" strike="noStrike" cap="none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 i="0" u="none" strike="noStrike" cap="none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 i="0" u="none" strike="noStrike" cap="none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ru-RU" sz="11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0" name="Рисунок 29" descr="Barista_ZINUS_ТБА_новый дизайн_фундуковое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1522" y="1266146"/>
            <a:ext cx="976246" cy="1321411"/>
          </a:xfrm>
          <a:prstGeom prst="rect">
            <a:avLst/>
          </a:prstGeom>
        </p:spPr>
      </p:pic>
      <p:pic>
        <p:nvPicPr>
          <p:cNvPr id="1026" name="Picture 2" descr="C:\Users\Dp_m\Desktop\Barista белая упаковка\Barista_ZINUS_ТБА_Кокос_эконом от ПромУпак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13839" y="1668696"/>
            <a:ext cx="946234" cy="1281789"/>
          </a:xfrm>
          <a:prstGeom prst="rect">
            <a:avLst/>
          </a:prstGeom>
          <a:noFill/>
        </p:spPr>
      </p:pic>
      <p:pic>
        <p:nvPicPr>
          <p:cNvPr id="1027" name="Picture 3" descr="C:\Users\Dp_m\Desktop\Barista белая упаковка\Barista_ZINUS_ТБА_Миндаль_эконом от ПромУпак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10773" y="1650865"/>
            <a:ext cx="985736" cy="1333818"/>
          </a:xfrm>
          <a:prstGeom prst="rect">
            <a:avLst/>
          </a:prstGeom>
          <a:noFill/>
        </p:spPr>
      </p:pic>
      <p:pic>
        <p:nvPicPr>
          <p:cNvPr id="1028" name="Picture 4" descr="C:\Users\Dp_m\Desktop\Barista белая упаковка\Barista_ZINUS_ТБА_Фундук_эконом от ПромУпак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48718" y="1601821"/>
            <a:ext cx="987298" cy="1335932"/>
          </a:xfrm>
          <a:prstGeom prst="rect">
            <a:avLst/>
          </a:prstGeom>
          <a:noFill/>
        </p:spPr>
      </p:pic>
      <p:pic>
        <p:nvPicPr>
          <p:cNvPr id="1029" name="Picture 5" descr="C:\Users\Dp_m\Desktop\Barista белая упаковка\Barista_ZINUS_ТБА_Кокос-банан_эконом от ПромУпак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21936" y="1581624"/>
            <a:ext cx="1007777" cy="1362616"/>
          </a:xfrm>
          <a:prstGeom prst="rect">
            <a:avLst/>
          </a:prstGeom>
          <a:noFill/>
        </p:spPr>
      </p:pic>
      <p:pic>
        <p:nvPicPr>
          <p:cNvPr id="1031" name="Picture 7" descr="C:\Users\Dp_m\Desktop\Barista белая упаковка\Barista_ZINUS_ТБА_Овсяное_эконом от ПромУпак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81491" y="1201837"/>
            <a:ext cx="986743" cy="1336662"/>
          </a:xfrm>
          <a:prstGeom prst="rect">
            <a:avLst/>
          </a:prstGeom>
          <a:noFill/>
        </p:spPr>
      </p:pic>
      <p:pic>
        <p:nvPicPr>
          <p:cNvPr id="1030" name="Picture 6" descr="C:\Users\Dp_m\Desktop\Barista белая упаковка\Barista_ZINUS_ТБА_Соевое_эконом от ПромУпак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21521" y="1511463"/>
            <a:ext cx="1049050" cy="1419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0"/>
          <p:cNvSpPr txBox="1"/>
          <p:nvPr/>
        </p:nvSpPr>
        <p:spPr>
          <a:xfrm>
            <a:off x="377888" y="3303588"/>
            <a:ext cx="8508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08" name="Google Shape;408;p30"/>
          <p:cNvSpPr txBox="1"/>
          <p:nvPr/>
        </p:nvSpPr>
        <p:spPr>
          <a:xfrm>
            <a:off x="614966" y="3983906"/>
            <a:ext cx="26082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09" name="Google Shape;409;p30"/>
          <p:cNvSpPr txBox="1"/>
          <p:nvPr/>
        </p:nvSpPr>
        <p:spPr>
          <a:xfrm>
            <a:off x="1852273" y="728505"/>
            <a:ext cx="6853995" cy="142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ZINUS BARISTA </a:t>
            </a:r>
            <a:r>
              <a:rPr lang="ru-RU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Кокосовое</a:t>
            </a:r>
            <a:r>
              <a:rPr lang="en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молоко</a:t>
            </a:r>
            <a:endParaRPr i="0" u="none" strike="noStrike" cap="none"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r>
              <a:rPr lang="ru-RU" sz="10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Состав: </a:t>
            </a:r>
            <a:r>
              <a:rPr lang="ru-RU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кокосовая основа (вода питьевая, переработанная мякоть кокосовых орехов); вода питьевая, рисовая мука, соевые бобы, подсолнечное масло, регулятор кислотности – фосфат калия; эмульгатор – лецитин соевый; источник кальция – карбонат кальция; стабилизатор – </a:t>
            </a:r>
            <a:r>
              <a:rPr lang="ru-RU" sz="1000" dirty="0" err="1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геллановая</a:t>
            </a:r>
            <a:r>
              <a:rPr lang="ru-RU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камедь, соль морская пищевая, натуральный </a:t>
            </a:r>
            <a:r>
              <a:rPr lang="ru-RU" sz="1000" dirty="0" err="1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ароматизатор</a:t>
            </a:r>
            <a:r>
              <a:rPr lang="ru-RU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, витамины (B6, В12). </a:t>
            </a:r>
            <a:endParaRPr lang="ru-RU" sz="10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just">
              <a:buSzPts val="900"/>
            </a:pPr>
            <a:r>
              <a:rPr lang="ru-RU" sz="10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Пищевая ценность на 100 мл продукта (средние значения): </a:t>
            </a:r>
            <a:r>
              <a:rPr lang="ru-RU" sz="1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энергетическая ценность (калорийность) - </a:t>
            </a:r>
            <a:r>
              <a:rPr lang="ru-RU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50 ккал/ 209 кДж; углеводы - 4,8 г, жир - 3,2 г, белки - 0,5 г, соль - 0,14 г, кальций - 87,0 мг, витамин В6 - 0,24 мг, витамин В12 - 0,38 мкг.</a:t>
            </a:r>
            <a:endParaRPr lang="en-US" sz="11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1100" i="0" u="none" strike="noStrike" cap="none" dirty="0">
                <a:solidFill>
                  <a:srgbClr val="99CCFF"/>
                </a:solidFill>
                <a:latin typeface="Oswald"/>
                <a:ea typeface="Oswald"/>
                <a:cs typeface="Oswald"/>
                <a:sym typeface="Oswald"/>
              </a:rPr>
              <a:t>Хранить при температуре от 0°С до +25°С и относительной влажности воздуха не более 75%. Открытую упаковку хранить при температуре от +2°С до +6°С не более 3 суток.</a:t>
            </a:r>
            <a:r>
              <a:rPr lang="ru-RU" sz="1100" i="0" u="none" strike="noStrike" cap="none" dirty="0">
                <a:solidFill>
                  <a:srgbClr val="66CC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</a:p>
        </p:txBody>
      </p:sp>
      <p:sp>
        <p:nvSpPr>
          <p:cNvPr id="13" name="Google Shape;404;p30">
            <a:extLst>
              <a:ext uri="{FF2B5EF4-FFF2-40B4-BE49-F238E27FC236}">
                <a16:creationId xmlns="" xmlns:a16="http://schemas.microsoft.com/office/drawing/2014/main" id="{65678E7D-614B-40BE-A2FD-A424D6B0C377}"/>
              </a:ext>
            </a:extLst>
          </p:cNvPr>
          <p:cNvSpPr/>
          <p:nvPr/>
        </p:nvSpPr>
        <p:spPr>
          <a:xfrm>
            <a:off x="437600" y="3496589"/>
            <a:ext cx="8331000" cy="1344241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404;p30">
            <a:extLst>
              <a:ext uri="{FF2B5EF4-FFF2-40B4-BE49-F238E27FC236}">
                <a16:creationId xmlns="" xmlns:a16="http://schemas.microsoft.com/office/drawing/2014/main" id="{E458F488-B0DA-47A4-B774-C6F52FA316FC}"/>
              </a:ext>
            </a:extLst>
          </p:cNvPr>
          <p:cNvSpPr/>
          <p:nvPr/>
        </p:nvSpPr>
        <p:spPr>
          <a:xfrm>
            <a:off x="432604" y="2157484"/>
            <a:ext cx="8336641" cy="1344241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04;p30">
            <a:extLst>
              <a:ext uri="{FF2B5EF4-FFF2-40B4-BE49-F238E27FC236}">
                <a16:creationId xmlns="" xmlns:a16="http://schemas.microsoft.com/office/drawing/2014/main" id="{7154073C-CE0C-43F0-B20C-A6DABC20CF87}"/>
              </a:ext>
            </a:extLst>
          </p:cNvPr>
          <p:cNvSpPr/>
          <p:nvPr/>
        </p:nvSpPr>
        <p:spPr>
          <a:xfrm>
            <a:off x="435104" y="810872"/>
            <a:ext cx="8336641" cy="1344241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2" name="Google Shape;41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1399" y="0"/>
            <a:ext cx="1332601" cy="101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7167" y="191651"/>
            <a:ext cx="595614" cy="58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текст, посуда, тарелка, обеденный сервиз&#10;&#10;Автоматически созданное описание">
            <a:extLst>
              <a:ext uri="{FF2B5EF4-FFF2-40B4-BE49-F238E27FC236}">
                <a16:creationId xmlns="" xmlns:a16="http://schemas.microsoft.com/office/drawing/2014/main" id="{59847DD9-B818-486A-9318-1B334A9D5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31" y="163583"/>
            <a:ext cx="1540971" cy="637301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66F5DEEC-2B03-4E7F-AFCE-4E621B6E24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42" y="868701"/>
            <a:ext cx="870257" cy="11775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4BE2ABA-0153-4409-8ACC-FD832D6CEF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552" y="2237480"/>
            <a:ext cx="881551" cy="1192812"/>
          </a:xfrm>
          <a:prstGeom prst="rect">
            <a:avLst/>
          </a:prstGeom>
        </p:spPr>
      </p:pic>
      <p:sp>
        <p:nvSpPr>
          <p:cNvPr id="26" name="Google Shape;409;p30">
            <a:extLst>
              <a:ext uri="{FF2B5EF4-FFF2-40B4-BE49-F238E27FC236}">
                <a16:creationId xmlns="" xmlns:a16="http://schemas.microsoft.com/office/drawing/2014/main" id="{F075AD3F-3E46-4499-BF5D-A4912D327B43}"/>
              </a:ext>
            </a:extLst>
          </p:cNvPr>
          <p:cNvSpPr txBox="1"/>
          <p:nvPr/>
        </p:nvSpPr>
        <p:spPr>
          <a:xfrm>
            <a:off x="1847278" y="2065125"/>
            <a:ext cx="6853995" cy="142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ZINUS BARISTA Миндальное молоко</a:t>
            </a:r>
            <a:endParaRPr lang="ru-RU" i="0" u="none" strike="noStrike" cap="none"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algn="just">
              <a:buSzPts val="900"/>
            </a:pPr>
            <a:r>
              <a:rPr lang="ru-RU" sz="10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Состав: </a:t>
            </a:r>
            <a:r>
              <a:rPr lang="ru-RU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орехово-злаковая основа (вода питьевая, рисовая мука, соевые бобы, ядра орехов миндаля); вода питьевая, подсолнечное масло, регулятор кислотности – фосфат калия; эмульгатор – лецитин соевый; источник кальция – карбонат кальция; стабилизатор – </a:t>
            </a:r>
            <a:r>
              <a:rPr lang="ru-RU" sz="1000" dirty="0" err="1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геллановая</a:t>
            </a:r>
            <a:r>
              <a:rPr lang="ru-RU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камедь, соль морская пищевая, натуральный </a:t>
            </a:r>
            <a:r>
              <a:rPr lang="ru-RU" sz="1000" dirty="0" err="1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ароматизатор</a:t>
            </a:r>
            <a:r>
              <a:rPr lang="ru-RU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, витамины (B6, В12).</a:t>
            </a:r>
            <a:endParaRPr lang="ru-RU" sz="10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just">
              <a:buSzPts val="900"/>
            </a:pPr>
            <a:r>
              <a:rPr lang="ru-RU" sz="10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Пищевая ценность на 100 мл продукта (средние значения): </a:t>
            </a:r>
            <a:r>
              <a:rPr lang="ru-RU" sz="1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энергетическая ценность (калорийность) - </a:t>
            </a:r>
            <a:r>
              <a:rPr lang="ru-RU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51 ккал/ 213 кДж; углеводы - 5,0 г, жир - 3,2 г, белки - 0,55 г, соль - 0,14 г, кальций - 87,0 мг, витамин В6 - 0,24 мг, витамин В12 - 0,38 мкг.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110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Хранить </a:t>
            </a:r>
            <a:r>
              <a:rPr lang="ru-RU" sz="1100" i="0" u="none" strike="noStrike" cap="none" dirty="0">
                <a:solidFill>
                  <a:schemeClr val="bg1">
                    <a:lumMod val="50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при температуре от 0°С до +25°С и относительной влажности воздуха не более 75%. Открытую упаковку хранить при температуре от +2°С до +6°С не более 3 суток.</a:t>
            </a:r>
            <a:r>
              <a:rPr lang="ru-RU" sz="1100" i="0" u="none" strike="noStrike" cap="none" dirty="0">
                <a:solidFill>
                  <a:srgbClr val="FFCC6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</a:p>
        </p:txBody>
      </p:sp>
      <p:sp>
        <p:nvSpPr>
          <p:cNvPr id="33" name="Google Shape;409;p30">
            <a:extLst>
              <a:ext uri="{FF2B5EF4-FFF2-40B4-BE49-F238E27FC236}">
                <a16:creationId xmlns="" xmlns:a16="http://schemas.microsoft.com/office/drawing/2014/main" id="{063278C9-0BC3-4B91-B91E-E66685D8D181}"/>
              </a:ext>
            </a:extLst>
          </p:cNvPr>
          <p:cNvSpPr txBox="1"/>
          <p:nvPr/>
        </p:nvSpPr>
        <p:spPr>
          <a:xfrm>
            <a:off x="1842283" y="3416736"/>
            <a:ext cx="6853995" cy="142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ZINUS BARISTA Фундуковое молоко</a:t>
            </a:r>
            <a:endParaRPr lang="ru-RU" i="0" u="none" strike="noStrike" cap="none"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r>
              <a:rPr lang="ru-RU" sz="10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Состав: </a:t>
            </a:r>
            <a:r>
              <a:rPr lang="ru-RU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орехово-злаковая основа (вода питьевая, рисовая мука, соевые бобы, ядра орехов фундука); вода питьевая, подсолнечное масло, регулятор кислотности – фосфат калия; эмульгатор – лецитин соевый; источник кальция – карбонат кальция; стабилизатор – </a:t>
            </a:r>
            <a:r>
              <a:rPr lang="ru-RU" sz="1000" dirty="0" err="1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геллановая</a:t>
            </a:r>
            <a:r>
              <a:rPr lang="ru-RU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камедь, соль морская пищевая, натуральный </a:t>
            </a:r>
            <a:r>
              <a:rPr lang="ru-RU" sz="1000" dirty="0" err="1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ароматизатор</a:t>
            </a:r>
            <a:r>
              <a:rPr lang="ru-RU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, витамины (B6, В12).</a:t>
            </a:r>
            <a:endParaRPr lang="ru-RU" sz="10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just">
              <a:buSzPts val="900"/>
            </a:pPr>
            <a:r>
              <a:rPr lang="ru-RU" sz="10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Пищевая ценность на 100 мл продукта (средние значения): </a:t>
            </a:r>
            <a:r>
              <a:rPr lang="ru-RU" sz="1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энергетическая ценность (калорийность) </a:t>
            </a:r>
            <a:r>
              <a:rPr lang="ru-RU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- 52 ккал/ 219 кДж; углеводы - 5,0 г, жир - 3,2 г, белки - 0,55 г, соль - 0,14 г, кальций - 87,0 мг, витамин В6 - 0,24 мг, витамин В12 - 0,38 мкг.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1100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Хранить </a:t>
            </a:r>
            <a:r>
              <a:rPr lang="ru-RU" sz="1100" i="0" u="none" strike="noStrike" cap="none" dirty="0">
                <a:solidFill>
                  <a:schemeClr val="accent1">
                    <a:lumMod val="7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при температуре от 0°С до +25°С и относительной влажности воздуха не более 75%. Открытую упаковку хранить при температуре от +2°С до +6°С не более 3 суток.</a:t>
            </a:r>
            <a:r>
              <a:rPr lang="ru-RU" sz="1100" i="0" u="none" strike="noStrike" cap="none" dirty="0">
                <a:solidFill>
                  <a:srgbClr val="FFCC6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</a:p>
        </p:txBody>
      </p:sp>
      <p:pic>
        <p:nvPicPr>
          <p:cNvPr id="19" name="Рисунок 18" descr="Barista_ZINUS_ТБА_новый дизайн_фундуковое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042" y="3580245"/>
            <a:ext cx="881822" cy="1193603"/>
          </a:xfrm>
          <a:prstGeom prst="rect">
            <a:avLst/>
          </a:prstGeom>
        </p:spPr>
      </p:pic>
      <p:pic>
        <p:nvPicPr>
          <p:cNvPr id="20" name="Picture 2" descr="C:\Users\Dp_m\Desktop\Barista белая упаковка\Barista_ZINUS_ТБА_Кокос_эконом от ПромУпак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74649" y="836579"/>
            <a:ext cx="933542" cy="1264596"/>
          </a:xfrm>
          <a:prstGeom prst="rect">
            <a:avLst/>
          </a:prstGeom>
          <a:noFill/>
        </p:spPr>
      </p:pic>
      <p:pic>
        <p:nvPicPr>
          <p:cNvPr id="21" name="Picture 3" descr="C:\Users\Dp_m\Desktop\Barista белая упаковка\Barista_ZINUS_ТБА_Миндаль_эконом от ПромУпак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66281" y="2194096"/>
            <a:ext cx="933856" cy="1263618"/>
          </a:xfrm>
          <a:prstGeom prst="rect">
            <a:avLst/>
          </a:prstGeom>
          <a:noFill/>
        </p:spPr>
      </p:pic>
      <p:pic>
        <p:nvPicPr>
          <p:cNvPr id="22" name="Picture 4" descr="C:\Users\Dp_m\Desktop\Barista белая упаковка\Barista_ZINUS_ТБА_Фундук_эконом от ПромУпак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72702" y="3521412"/>
            <a:ext cx="946890" cy="1281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0"/>
          <p:cNvSpPr txBox="1"/>
          <p:nvPr/>
        </p:nvSpPr>
        <p:spPr>
          <a:xfrm>
            <a:off x="377888" y="3303588"/>
            <a:ext cx="8508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08" name="Google Shape;408;p30"/>
          <p:cNvSpPr txBox="1"/>
          <p:nvPr/>
        </p:nvSpPr>
        <p:spPr>
          <a:xfrm>
            <a:off x="614966" y="3983906"/>
            <a:ext cx="26082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09" name="Google Shape;409;p30"/>
          <p:cNvSpPr txBox="1"/>
          <p:nvPr/>
        </p:nvSpPr>
        <p:spPr>
          <a:xfrm>
            <a:off x="1852273" y="728505"/>
            <a:ext cx="6853995" cy="142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ZINUS BARISTA </a:t>
            </a:r>
            <a:r>
              <a:rPr lang="ru-RU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Банановый напиток на кокосовом молоке</a:t>
            </a:r>
            <a:endParaRPr i="0" u="none" strike="noStrike" cap="none"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r>
              <a:rPr lang="ru-RU" sz="900" b="1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Состав: </a:t>
            </a:r>
            <a:r>
              <a:rPr lang="ru-RU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кокосовая основа (вода питьевая, переработанная мякоть кокосовых орехов); вода питьевая, рисовая мука, соевые бобы, подсолнечное масло, сироп топинамбура ( клубни топинамбура, вода); банановый порошок, регулятор кислотности - фосфат калия; эмульгатор - лецитин соевый; источник кальция - карбонат кальция; стабилизатор - </a:t>
            </a:r>
            <a:r>
              <a:rPr lang="ru-RU" sz="1000" dirty="0" err="1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геллановая</a:t>
            </a:r>
            <a:r>
              <a:rPr lang="ru-RU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камедь, соль морская пищевая, натуральный </a:t>
            </a:r>
            <a:r>
              <a:rPr lang="ru-RU" sz="1000" dirty="0" err="1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ароматизатор</a:t>
            </a:r>
            <a:r>
              <a:rPr lang="ru-RU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, витамины (В6, В12).</a:t>
            </a:r>
          </a:p>
          <a:p>
            <a:pPr algn="just">
              <a:buSzPts val="900"/>
            </a:pPr>
            <a:r>
              <a:rPr lang="ru-RU" sz="900" b="1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Пищевая </a:t>
            </a:r>
            <a:r>
              <a:rPr lang="ru-RU" sz="9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ценность на 100 мл продукта (средние значения): </a:t>
            </a:r>
            <a:r>
              <a:rPr lang="ru-RU" sz="9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энергетическая ценность (калорийность) - </a:t>
            </a:r>
            <a:r>
              <a:rPr lang="ru-RU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50 ккал/ 211 кДж; углеводы - 4,9 г, жир - 3,2 г, белки - 0,52 г, соль - 0,14 г, кальций - 87,0 мг, витамин В6 - 0,24 мг, витамин В12 - 0,38 мкг.</a:t>
            </a:r>
            <a:endParaRPr lang="en-US" sz="11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1050" i="0" u="none" strike="noStrike" cap="none" dirty="0">
                <a:solidFill>
                  <a:srgbClr val="FFFF99"/>
                </a:solidFill>
                <a:latin typeface="Oswald"/>
                <a:ea typeface="Oswald"/>
                <a:cs typeface="Oswald"/>
                <a:sym typeface="Oswald"/>
              </a:rPr>
              <a:t>Хранить при температуре от 0°С до +25°С и относительной влажности воздуха не более 75%. Открытую упаковку хранить при температуре от +2°С до +6°С не более 3 суток.</a:t>
            </a:r>
            <a:r>
              <a:rPr lang="ru-RU" sz="1100" i="0" u="none" strike="noStrike" cap="none" dirty="0">
                <a:solidFill>
                  <a:srgbClr val="FFFF99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</a:p>
        </p:txBody>
      </p:sp>
      <p:sp>
        <p:nvSpPr>
          <p:cNvPr id="13" name="Google Shape;404;p30">
            <a:extLst>
              <a:ext uri="{FF2B5EF4-FFF2-40B4-BE49-F238E27FC236}">
                <a16:creationId xmlns="" xmlns:a16="http://schemas.microsoft.com/office/drawing/2014/main" id="{65678E7D-614B-40BE-A2FD-A424D6B0C377}"/>
              </a:ext>
            </a:extLst>
          </p:cNvPr>
          <p:cNvSpPr/>
          <p:nvPr/>
        </p:nvSpPr>
        <p:spPr>
          <a:xfrm>
            <a:off x="437600" y="3644629"/>
            <a:ext cx="8331000" cy="1342417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404;p30">
            <a:extLst>
              <a:ext uri="{FF2B5EF4-FFF2-40B4-BE49-F238E27FC236}">
                <a16:creationId xmlns="" xmlns:a16="http://schemas.microsoft.com/office/drawing/2014/main" id="{E458F488-B0DA-47A4-B774-C6F52FA316FC}"/>
              </a:ext>
            </a:extLst>
          </p:cNvPr>
          <p:cNvSpPr/>
          <p:nvPr/>
        </p:nvSpPr>
        <p:spPr>
          <a:xfrm>
            <a:off x="432604" y="2289242"/>
            <a:ext cx="8336641" cy="1361873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04;p30">
            <a:extLst>
              <a:ext uri="{FF2B5EF4-FFF2-40B4-BE49-F238E27FC236}">
                <a16:creationId xmlns="" xmlns:a16="http://schemas.microsoft.com/office/drawing/2014/main" id="{7154073C-CE0C-43F0-B20C-A6DABC20CF87}"/>
              </a:ext>
            </a:extLst>
          </p:cNvPr>
          <p:cNvSpPr/>
          <p:nvPr/>
        </p:nvSpPr>
        <p:spPr>
          <a:xfrm>
            <a:off x="435104" y="810872"/>
            <a:ext cx="8336641" cy="1484856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2" name="Google Shape;41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1399" y="0"/>
            <a:ext cx="1332601" cy="101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7167" y="191651"/>
            <a:ext cx="595614" cy="58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текст, посуда, тарелка, обеденный сервиз&#10;&#10;Автоматически созданное описание">
            <a:extLst>
              <a:ext uri="{FF2B5EF4-FFF2-40B4-BE49-F238E27FC236}">
                <a16:creationId xmlns="" xmlns:a16="http://schemas.microsoft.com/office/drawing/2014/main" id="{59847DD9-B818-486A-9318-1B334A9D5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31" y="163583"/>
            <a:ext cx="1540971" cy="637301"/>
          </a:xfrm>
          <a:prstGeom prst="rect">
            <a:avLst/>
          </a:prstGeom>
        </p:spPr>
      </p:pic>
      <p:sp>
        <p:nvSpPr>
          <p:cNvPr id="26" name="Google Shape;409;p30">
            <a:extLst>
              <a:ext uri="{FF2B5EF4-FFF2-40B4-BE49-F238E27FC236}">
                <a16:creationId xmlns="" xmlns:a16="http://schemas.microsoft.com/office/drawing/2014/main" id="{F075AD3F-3E46-4499-BF5D-A4912D327B43}"/>
              </a:ext>
            </a:extLst>
          </p:cNvPr>
          <p:cNvSpPr txBox="1"/>
          <p:nvPr/>
        </p:nvSpPr>
        <p:spPr>
          <a:xfrm>
            <a:off x="1847278" y="2211421"/>
            <a:ext cx="6853995" cy="1271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ZINUS BARISTA Овсяное молоко</a:t>
            </a:r>
            <a:endParaRPr lang="ru-RU" i="0" u="none" strike="noStrike" cap="none"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r>
              <a:rPr lang="ru-RU" sz="10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Состав: </a:t>
            </a:r>
            <a:r>
              <a:rPr lang="ru-RU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вода, овёс, подсолнечное масло, регулятор кислотности: фосфат калия; морская соль, источник кальция: карбонат кальция; стабилизатор: </a:t>
            </a:r>
            <a:r>
              <a:rPr lang="ru-RU" sz="1000" dirty="0" err="1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геллановая</a:t>
            </a:r>
            <a:r>
              <a:rPr lang="ru-RU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камедь; витамины (В2, В12, D2). </a:t>
            </a:r>
          </a:p>
          <a:p>
            <a:pPr algn="just">
              <a:buSzPts val="900"/>
            </a:pPr>
            <a:r>
              <a:rPr lang="ru-RU" sz="1000" b="1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Пищевая </a:t>
            </a:r>
            <a:r>
              <a:rPr lang="ru-RU" sz="10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ценность на 100 мл продукта (средние значения): </a:t>
            </a:r>
            <a:r>
              <a:rPr lang="ru-RU" sz="1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энергетическая ценность (калорийность) - </a:t>
            </a:r>
            <a:r>
              <a:rPr lang="ru-RU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36 ккал/ 150 кДж; углеводы - 5,0 г, жир – 3</a:t>
            </a:r>
            <a:r>
              <a:rPr lang="en-US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,</a:t>
            </a:r>
            <a:r>
              <a:rPr lang="ru-RU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2 г, белки - 0,55 г, соль - 0,1 г, кальций - 87,0 мг, комплекс из 3-х витаминов - 0,21 мг.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ru-RU" sz="1100" i="0" u="none" strike="noStrike" cap="none" dirty="0" smtClean="0">
              <a:solidFill>
                <a:srgbClr val="FFFFCC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1100" i="0" u="none" strike="noStrike" cap="none" dirty="0" smtClean="0">
                <a:solidFill>
                  <a:srgbClr val="FFFFCC"/>
                </a:solidFill>
                <a:latin typeface="Oswald"/>
                <a:ea typeface="Oswald"/>
                <a:cs typeface="Oswald"/>
                <a:sym typeface="Oswald"/>
              </a:rPr>
              <a:t>Хранить </a:t>
            </a:r>
            <a:r>
              <a:rPr lang="ru-RU" sz="1100" i="0" u="none" strike="noStrike" cap="none" dirty="0">
                <a:solidFill>
                  <a:srgbClr val="FFFFCC"/>
                </a:solidFill>
                <a:latin typeface="Oswald"/>
                <a:ea typeface="Oswald"/>
                <a:cs typeface="Oswald"/>
                <a:sym typeface="Oswald"/>
              </a:rPr>
              <a:t>при температуре от 0°С до +25°С и относительной влажности воздуха не более 75%. Открытую упаковку хранить при температуре от +2°С до +6°С не более 3 суток.</a:t>
            </a:r>
            <a:r>
              <a:rPr lang="ru-RU" sz="1100" i="0" u="none" strike="noStrike" cap="none" dirty="0">
                <a:solidFill>
                  <a:srgbClr val="FFCC6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</a:p>
        </p:txBody>
      </p:sp>
      <p:sp>
        <p:nvSpPr>
          <p:cNvPr id="33" name="Google Shape;409;p30">
            <a:extLst>
              <a:ext uri="{FF2B5EF4-FFF2-40B4-BE49-F238E27FC236}">
                <a16:creationId xmlns="" xmlns:a16="http://schemas.microsoft.com/office/drawing/2014/main" id="{063278C9-0BC3-4B91-B91E-E66685D8D181}"/>
              </a:ext>
            </a:extLst>
          </p:cNvPr>
          <p:cNvSpPr txBox="1"/>
          <p:nvPr/>
        </p:nvSpPr>
        <p:spPr>
          <a:xfrm>
            <a:off x="1842283" y="3566807"/>
            <a:ext cx="6853995" cy="128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ZINUS BARISTA Соевое молоко</a:t>
            </a:r>
            <a:endParaRPr lang="ru-RU" i="0" u="none" strike="noStrike" cap="none"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r>
              <a:rPr lang="ru-RU" sz="10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Состав: </a:t>
            </a:r>
            <a:r>
              <a:rPr lang="ru-RU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вода, соевые бобы, сироп топинамбура (клубни топинамбура, вода); регулятор кислотности: фосфат калия; морская соль, источник кальция: карбонат кальция; стабилизатор: </a:t>
            </a:r>
            <a:r>
              <a:rPr lang="ru-RU" sz="1000" dirty="0" err="1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геллановая</a:t>
            </a:r>
            <a:r>
              <a:rPr lang="ru-RU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камедь; витамины (В2, В12, D2). </a:t>
            </a:r>
          </a:p>
          <a:p>
            <a:r>
              <a:rPr lang="ru-RU" sz="1000" dirty="0" smtClean="0"/>
              <a:t> </a:t>
            </a:r>
            <a:r>
              <a:rPr lang="ru-RU" sz="1000" b="1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Пищевая </a:t>
            </a:r>
            <a:r>
              <a:rPr lang="ru-RU" sz="10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ценность на 100 мл продукта (средние значения): </a:t>
            </a:r>
            <a:r>
              <a:rPr lang="ru-RU" sz="1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энергетическая ценность (калорийность) - </a:t>
            </a:r>
            <a:r>
              <a:rPr lang="ru-RU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30 ккал/ 127 кДж; углеводы - 3,0 г, жир - 3</a:t>
            </a:r>
            <a:r>
              <a:rPr lang="en-US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,</a:t>
            </a:r>
            <a:r>
              <a:rPr lang="ru-RU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2 г, белки - 1,2 г, соль - 0,1 г, кальций - 87,0 мг, комплекс из 3-х витаминов - 0,21 мг.</a:t>
            </a:r>
            <a:endParaRPr lang="ru-RU" sz="10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ru-RU" sz="1100" i="0" u="none" strike="noStrike" cap="none" dirty="0" smtClean="0">
              <a:solidFill>
                <a:srgbClr val="CCFFCC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1100" i="0" u="none" strike="noStrike" cap="none" dirty="0" smtClean="0">
                <a:solidFill>
                  <a:srgbClr val="CCFFCC"/>
                </a:solidFill>
                <a:latin typeface="Oswald"/>
                <a:ea typeface="Oswald"/>
                <a:cs typeface="Oswald"/>
                <a:sym typeface="Oswald"/>
              </a:rPr>
              <a:t>Хранить </a:t>
            </a:r>
            <a:r>
              <a:rPr lang="ru-RU" sz="1100" i="0" u="none" strike="noStrike" cap="none" dirty="0">
                <a:solidFill>
                  <a:srgbClr val="CCFFCC"/>
                </a:solidFill>
                <a:latin typeface="Oswald"/>
                <a:ea typeface="Oswald"/>
                <a:cs typeface="Oswald"/>
                <a:sym typeface="Oswald"/>
              </a:rPr>
              <a:t>при температуре от 0°С до +25°С и относительной влажности воздуха не более 75%. Открытую упаковку хранить при температуре от +2°С до +6°С не более 3 суток.</a:t>
            </a:r>
            <a:r>
              <a:rPr lang="ru-RU" sz="1100" i="0" u="none" strike="noStrike" cap="none" dirty="0">
                <a:solidFill>
                  <a:srgbClr val="FFCC6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</a:p>
        </p:txBody>
      </p:sp>
      <p:pic>
        <p:nvPicPr>
          <p:cNvPr id="21" name="Рисунок 20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5AF4811-D7D5-42AA-92A3-A3EDFF52D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318" y="886430"/>
            <a:ext cx="876153" cy="1185509"/>
          </a:xfrm>
          <a:prstGeom prst="rect">
            <a:avLst/>
          </a:prstGeom>
        </p:spPr>
      </p:pic>
      <p:pic>
        <p:nvPicPr>
          <p:cNvPr id="19" name="Picture 5" descr="C:\Users\Dp_m\Desktop\Barista белая упаковка\Barista_ZINUS_ТБА_Кокос-банан_эконом от ПромУпак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0404" y="843064"/>
            <a:ext cx="935284" cy="1264597"/>
          </a:xfrm>
          <a:prstGeom prst="rect">
            <a:avLst/>
          </a:prstGeom>
          <a:noFill/>
        </p:spPr>
      </p:pic>
      <p:pic>
        <p:nvPicPr>
          <p:cNvPr id="20" name="Picture 7" descr="C:\Users\Dp_m\Desktop\Barista белая упаковка\Barista_ZINUS_ТБА_Овсяное_эконом от ПромУпак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931" y="2313982"/>
            <a:ext cx="888462" cy="1203529"/>
          </a:xfrm>
          <a:prstGeom prst="rect">
            <a:avLst/>
          </a:prstGeom>
          <a:noFill/>
        </p:spPr>
      </p:pic>
      <p:pic>
        <p:nvPicPr>
          <p:cNvPr id="23" name="Picture 6" descr="C:\Users\Dp_m\Desktop\Barista белая упаковка\Barista_ZINUS_ТБА_Соевое_эконом от ПромУпак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3758" y="3677056"/>
            <a:ext cx="910288" cy="1232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666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5" name="Google Shape;505;p34"/>
          <p:cNvGraphicFramePr/>
          <p:nvPr>
            <p:extLst>
              <p:ext uri="{D42A27DB-BD31-4B8C-83A1-F6EECF244321}">
                <p14:modId xmlns:p14="http://schemas.microsoft.com/office/powerpoint/2010/main" val="2228662734"/>
              </p:ext>
            </p:extLst>
          </p:nvPr>
        </p:nvGraphicFramePr>
        <p:xfrm>
          <a:off x="714625" y="1070350"/>
          <a:ext cx="7704025" cy="1001755"/>
        </p:xfrm>
        <a:graphic>
          <a:graphicData uri="http://schemas.openxmlformats.org/drawingml/2006/table">
            <a:tbl>
              <a:tblPr>
                <a:noFill/>
                <a:tableStyleId>{360BB452-F7ED-4CA1-94D0-344BBA606975}</a:tableStyleId>
              </a:tblPr>
              <a:tblGrid>
                <a:gridCol w="11005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05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05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05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005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005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005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83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Lexend Exa"/>
                        <a:ea typeface="Lexend Exa"/>
                        <a:cs typeface="Lexend Exa"/>
                        <a:sym typeface="Lexend Ex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823E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23E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23E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FFFFFF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упаковка</a:t>
                      </a:r>
                      <a:endParaRPr sz="1500" i="0" u="none" strike="noStrike" cap="none" dirty="0">
                        <a:solidFill>
                          <a:srgbClr val="FFFFFF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FFFFFF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объем</a:t>
                      </a:r>
                      <a:endParaRPr sz="1500" i="0" u="none" strike="noStrike" cap="none" dirty="0">
                        <a:solidFill>
                          <a:srgbClr val="FFFFFF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FFFFFF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кол-во ед. в упаковке</a:t>
                      </a:r>
                      <a:endParaRPr sz="1500" i="0" u="none" strike="noStrike" cap="none" dirty="0">
                        <a:solidFill>
                          <a:srgbClr val="FFFFFF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FFFFFF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упаковок в палете</a:t>
                      </a:r>
                      <a:endParaRPr sz="1500" i="0" u="none" strike="noStrike" cap="none" dirty="0">
                        <a:solidFill>
                          <a:srgbClr val="FFFFFF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FFFFFF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кол-во паллет в машине</a:t>
                      </a:r>
                      <a:endParaRPr sz="1500" i="0" u="none" strike="noStrike" cap="none" dirty="0">
                        <a:solidFill>
                          <a:srgbClr val="FFFFFF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FFFFFF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групповая упаковка</a:t>
                      </a:r>
                      <a:endParaRPr sz="1500" i="0" u="none" strike="noStrike" cap="none" dirty="0">
                        <a:solidFill>
                          <a:srgbClr val="FFFFFF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3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823E43"/>
                        </a:solidFill>
                        <a:latin typeface="Lexend Exa"/>
                        <a:ea typeface="Lexend Exa"/>
                        <a:cs typeface="Lexend Exa"/>
                        <a:sym typeface="Lexend Ex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823E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23E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23E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TBA</a:t>
                      </a:r>
                      <a:endParaRPr sz="1500" i="0" u="none" strike="noStrike" cap="none" dirty="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1000 мл</a:t>
                      </a:r>
                      <a:endParaRPr sz="1500" i="0" u="none" strike="noStrike" cap="none" dirty="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12 шт.</a:t>
                      </a:r>
                      <a:endParaRPr sz="1500" i="0" u="none" strike="noStrike" cap="none" dirty="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50 уп.</a:t>
                      </a:r>
                      <a:endParaRPr sz="1500" i="0" u="none" strike="noStrike" cap="none" dirty="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31 паллет</a:t>
                      </a:r>
                      <a:endParaRPr sz="1500" i="0" u="none" strike="noStrike" cap="none" dirty="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гофрокороб</a:t>
                      </a:r>
                      <a:endParaRPr sz="1500" i="0" u="none" strike="noStrike" cap="none" dirty="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06" name="Google Shape;506;p34"/>
          <p:cNvSpPr txBox="1">
            <a:spLocks noGrp="1"/>
          </p:cNvSpPr>
          <p:nvPr>
            <p:ph type="title"/>
          </p:nvPr>
        </p:nvSpPr>
        <p:spPr>
          <a:xfrm>
            <a:off x="1815200" y="347250"/>
            <a:ext cx="660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Логистика</a:t>
            </a:r>
            <a:endParaRPr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507" name="Google Shape;507;p34"/>
          <p:cNvCxnSpPr/>
          <p:nvPr/>
        </p:nvCxnSpPr>
        <p:spPr>
          <a:xfrm>
            <a:off x="1815200" y="887600"/>
            <a:ext cx="1449900" cy="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34"/>
          <p:cNvCxnSpPr/>
          <p:nvPr/>
        </p:nvCxnSpPr>
        <p:spPr>
          <a:xfrm>
            <a:off x="717300" y="1011275"/>
            <a:ext cx="7706700" cy="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34"/>
          <p:cNvCxnSpPr/>
          <p:nvPr/>
        </p:nvCxnSpPr>
        <p:spPr>
          <a:xfrm>
            <a:off x="656900" y="1062550"/>
            <a:ext cx="0" cy="104160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510" name="Google Shape;510;p34"/>
          <p:cNvGrpSpPr/>
          <p:nvPr/>
        </p:nvGrpSpPr>
        <p:grpSpPr>
          <a:xfrm>
            <a:off x="775696" y="1645937"/>
            <a:ext cx="440012" cy="451580"/>
            <a:chOff x="608573" y="2709201"/>
            <a:chExt cx="371883" cy="381596"/>
          </a:xfrm>
        </p:grpSpPr>
        <p:sp>
          <p:nvSpPr>
            <p:cNvPr id="511" name="Google Shape;511;p34"/>
            <p:cNvSpPr/>
            <p:nvPr/>
          </p:nvSpPr>
          <p:spPr>
            <a:xfrm>
              <a:off x="908191" y="3026302"/>
              <a:ext cx="30294" cy="28961"/>
            </a:xfrm>
            <a:custGeom>
              <a:avLst/>
              <a:gdLst/>
              <a:ahLst/>
              <a:cxnLst/>
              <a:rect l="l" t="t" r="r" b="b"/>
              <a:pathLst>
                <a:path w="954" h="912" extrusionOk="0">
                  <a:moveTo>
                    <a:pt x="763" y="1"/>
                  </a:moveTo>
                  <a:cubicBezTo>
                    <a:pt x="718" y="1"/>
                    <a:pt x="674" y="16"/>
                    <a:pt x="644" y="45"/>
                  </a:cubicBezTo>
                  <a:lnTo>
                    <a:pt x="60" y="629"/>
                  </a:lnTo>
                  <a:cubicBezTo>
                    <a:pt x="1" y="688"/>
                    <a:pt x="1" y="807"/>
                    <a:pt x="60" y="867"/>
                  </a:cubicBezTo>
                  <a:cubicBezTo>
                    <a:pt x="90" y="897"/>
                    <a:pt x="135" y="911"/>
                    <a:pt x="179" y="911"/>
                  </a:cubicBezTo>
                  <a:cubicBezTo>
                    <a:pt x="224" y="911"/>
                    <a:pt x="269" y="897"/>
                    <a:pt x="299" y="867"/>
                  </a:cubicBezTo>
                  <a:lnTo>
                    <a:pt x="882" y="283"/>
                  </a:lnTo>
                  <a:cubicBezTo>
                    <a:pt x="953" y="224"/>
                    <a:pt x="953" y="105"/>
                    <a:pt x="882" y="45"/>
                  </a:cubicBezTo>
                  <a:cubicBezTo>
                    <a:pt x="852" y="16"/>
                    <a:pt x="807" y="1"/>
                    <a:pt x="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p34"/>
            <p:cNvSpPr/>
            <p:nvPr/>
          </p:nvSpPr>
          <p:spPr>
            <a:xfrm>
              <a:off x="943757" y="3061836"/>
              <a:ext cx="30263" cy="28961"/>
            </a:xfrm>
            <a:custGeom>
              <a:avLst/>
              <a:gdLst/>
              <a:ahLst/>
              <a:cxnLst/>
              <a:rect l="l" t="t" r="r" b="b"/>
              <a:pathLst>
                <a:path w="953" h="912" extrusionOk="0">
                  <a:moveTo>
                    <a:pt x="762" y="1"/>
                  </a:moveTo>
                  <a:cubicBezTo>
                    <a:pt x="717" y="1"/>
                    <a:pt x="673" y="16"/>
                    <a:pt x="643" y="46"/>
                  </a:cubicBezTo>
                  <a:lnTo>
                    <a:pt x="60" y="629"/>
                  </a:lnTo>
                  <a:cubicBezTo>
                    <a:pt x="0" y="688"/>
                    <a:pt x="0" y="807"/>
                    <a:pt x="60" y="867"/>
                  </a:cubicBezTo>
                  <a:cubicBezTo>
                    <a:pt x="89" y="897"/>
                    <a:pt x="134" y="912"/>
                    <a:pt x="179" y="912"/>
                  </a:cubicBezTo>
                  <a:cubicBezTo>
                    <a:pt x="223" y="912"/>
                    <a:pt x="268" y="897"/>
                    <a:pt x="298" y="867"/>
                  </a:cubicBezTo>
                  <a:lnTo>
                    <a:pt x="881" y="284"/>
                  </a:lnTo>
                  <a:cubicBezTo>
                    <a:pt x="953" y="224"/>
                    <a:pt x="953" y="105"/>
                    <a:pt x="881" y="46"/>
                  </a:cubicBezTo>
                  <a:cubicBezTo>
                    <a:pt x="851" y="16"/>
                    <a:pt x="807" y="1"/>
                    <a:pt x="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513;p34"/>
            <p:cNvSpPr/>
            <p:nvPr/>
          </p:nvSpPr>
          <p:spPr>
            <a:xfrm>
              <a:off x="926355" y="3044085"/>
              <a:ext cx="29881" cy="28579"/>
            </a:xfrm>
            <a:custGeom>
              <a:avLst/>
              <a:gdLst/>
              <a:ahLst/>
              <a:cxnLst/>
              <a:rect l="l" t="t" r="r" b="b"/>
              <a:pathLst>
                <a:path w="941" h="900" extrusionOk="0">
                  <a:moveTo>
                    <a:pt x="762" y="0"/>
                  </a:moveTo>
                  <a:cubicBezTo>
                    <a:pt x="718" y="0"/>
                    <a:pt x="673" y="15"/>
                    <a:pt x="643" y="45"/>
                  </a:cubicBezTo>
                  <a:lnTo>
                    <a:pt x="60" y="616"/>
                  </a:lnTo>
                  <a:cubicBezTo>
                    <a:pt x="0" y="676"/>
                    <a:pt x="0" y="795"/>
                    <a:pt x="60" y="855"/>
                  </a:cubicBezTo>
                  <a:cubicBezTo>
                    <a:pt x="90" y="884"/>
                    <a:pt x="134" y="899"/>
                    <a:pt x="179" y="899"/>
                  </a:cubicBezTo>
                  <a:cubicBezTo>
                    <a:pt x="224" y="899"/>
                    <a:pt x="268" y="884"/>
                    <a:pt x="298" y="855"/>
                  </a:cubicBezTo>
                  <a:lnTo>
                    <a:pt x="881" y="283"/>
                  </a:lnTo>
                  <a:cubicBezTo>
                    <a:pt x="941" y="224"/>
                    <a:pt x="941" y="116"/>
                    <a:pt x="881" y="45"/>
                  </a:cubicBezTo>
                  <a:cubicBezTo>
                    <a:pt x="852" y="15"/>
                    <a:pt x="807" y="0"/>
                    <a:pt x="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" name="Google Shape;514;p34"/>
            <p:cNvSpPr/>
            <p:nvPr/>
          </p:nvSpPr>
          <p:spPr>
            <a:xfrm>
              <a:off x="608573" y="2709201"/>
              <a:ext cx="371883" cy="365691"/>
            </a:xfrm>
            <a:custGeom>
              <a:avLst/>
              <a:gdLst/>
              <a:ahLst/>
              <a:cxnLst/>
              <a:rect l="l" t="t" r="r" b="b"/>
              <a:pathLst>
                <a:path w="11711" h="11516" extrusionOk="0">
                  <a:moveTo>
                    <a:pt x="11312" y="344"/>
                  </a:moveTo>
                  <a:lnTo>
                    <a:pt x="10835" y="1987"/>
                  </a:lnTo>
                  <a:lnTo>
                    <a:pt x="9680" y="821"/>
                  </a:lnTo>
                  <a:lnTo>
                    <a:pt x="11312" y="344"/>
                  </a:lnTo>
                  <a:close/>
                  <a:moveTo>
                    <a:pt x="4882" y="3821"/>
                  </a:moveTo>
                  <a:lnTo>
                    <a:pt x="2822" y="5881"/>
                  </a:lnTo>
                  <a:lnTo>
                    <a:pt x="477" y="5690"/>
                  </a:lnTo>
                  <a:cubicBezTo>
                    <a:pt x="453" y="5690"/>
                    <a:pt x="429" y="5643"/>
                    <a:pt x="465" y="5631"/>
                  </a:cubicBezTo>
                  <a:cubicBezTo>
                    <a:pt x="1477" y="4619"/>
                    <a:pt x="2822" y="4000"/>
                    <a:pt x="4227" y="3881"/>
                  </a:cubicBezTo>
                  <a:lnTo>
                    <a:pt x="4882" y="3821"/>
                  </a:lnTo>
                  <a:close/>
                  <a:moveTo>
                    <a:pt x="2894" y="6297"/>
                  </a:moveTo>
                  <a:lnTo>
                    <a:pt x="3811" y="7226"/>
                  </a:lnTo>
                  <a:lnTo>
                    <a:pt x="3477" y="7571"/>
                  </a:lnTo>
                  <a:lnTo>
                    <a:pt x="2549" y="6643"/>
                  </a:lnTo>
                  <a:lnTo>
                    <a:pt x="2894" y="6297"/>
                  </a:lnTo>
                  <a:close/>
                  <a:moveTo>
                    <a:pt x="2727" y="7333"/>
                  </a:moveTo>
                  <a:lnTo>
                    <a:pt x="3203" y="7810"/>
                  </a:lnTo>
                  <a:lnTo>
                    <a:pt x="2799" y="8226"/>
                  </a:lnTo>
                  <a:cubicBezTo>
                    <a:pt x="2787" y="8238"/>
                    <a:pt x="2763" y="8262"/>
                    <a:pt x="2739" y="8298"/>
                  </a:cubicBezTo>
                  <a:lnTo>
                    <a:pt x="2310" y="7869"/>
                  </a:lnTo>
                  <a:cubicBezTo>
                    <a:pt x="2287" y="7833"/>
                    <a:pt x="2287" y="7774"/>
                    <a:pt x="2310" y="7750"/>
                  </a:cubicBezTo>
                  <a:lnTo>
                    <a:pt x="2727" y="7333"/>
                  </a:lnTo>
                  <a:close/>
                  <a:moveTo>
                    <a:pt x="9311" y="916"/>
                  </a:moveTo>
                  <a:lnTo>
                    <a:pt x="10740" y="2345"/>
                  </a:lnTo>
                  <a:lnTo>
                    <a:pt x="10299" y="3821"/>
                  </a:lnTo>
                  <a:lnTo>
                    <a:pt x="5597" y="8524"/>
                  </a:lnTo>
                  <a:lnTo>
                    <a:pt x="4680" y="7595"/>
                  </a:lnTo>
                  <a:lnTo>
                    <a:pt x="6823" y="5452"/>
                  </a:lnTo>
                  <a:cubicBezTo>
                    <a:pt x="6966" y="5309"/>
                    <a:pt x="7001" y="5035"/>
                    <a:pt x="6811" y="4833"/>
                  </a:cubicBezTo>
                  <a:cubicBezTo>
                    <a:pt x="6728" y="4750"/>
                    <a:pt x="6617" y="4708"/>
                    <a:pt x="6506" y="4708"/>
                  </a:cubicBezTo>
                  <a:cubicBezTo>
                    <a:pt x="6394" y="4708"/>
                    <a:pt x="6281" y="4750"/>
                    <a:pt x="6192" y="4833"/>
                  </a:cubicBezTo>
                  <a:lnTo>
                    <a:pt x="4049" y="6976"/>
                  </a:lnTo>
                  <a:lnTo>
                    <a:pt x="3132" y="6047"/>
                  </a:lnTo>
                  <a:lnTo>
                    <a:pt x="7835" y="1344"/>
                  </a:lnTo>
                  <a:lnTo>
                    <a:pt x="9311" y="916"/>
                  </a:lnTo>
                  <a:close/>
                  <a:moveTo>
                    <a:pt x="6495" y="5047"/>
                  </a:moveTo>
                  <a:cubicBezTo>
                    <a:pt x="6522" y="5047"/>
                    <a:pt x="6549" y="5059"/>
                    <a:pt x="6573" y="5083"/>
                  </a:cubicBezTo>
                  <a:cubicBezTo>
                    <a:pt x="6609" y="5131"/>
                    <a:pt x="6609" y="5178"/>
                    <a:pt x="6573" y="5226"/>
                  </a:cubicBezTo>
                  <a:lnTo>
                    <a:pt x="4311" y="7488"/>
                  </a:lnTo>
                  <a:lnTo>
                    <a:pt x="3203" y="8595"/>
                  </a:lnTo>
                  <a:cubicBezTo>
                    <a:pt x="3180" y="8619"/>
                    <a:pt x="3153" y="8631"/>
                    <a:pt x="3127" y="8631"/>
                  </a:cubicBezTo>
                  <a:cubicBezTo>
                    <a:pt x="3102" y="8631"/>
                    <a:pt x="3078" y="8619"/>
                    <a:pt x="3060" y="8595"/>
                  </a:cubicBezTo>
                  <a:cubicBezTo>
                    <a:pt x="3013" y="8548"/>
                    <a:pt x="3013" y="8488"/>
                    <a:pt x="3060" y="8441"/>
                  </a:cubicBezTo>
                  <a:lnTo>
                    <a:pt x="6418" y="5083"/>
                  </a:lnTo>
                  <a:cubicBezTo>
                    <a:pt x="6442" y="5059"/>
                    <a:pt x="6469" y="5047"/>
                    <a:pt x="6495" y="5047"/>
                  </a:cubicBezTo>
                  <a:close/>
                  <a:moveTo>
                    <a:pt x="4430" y="7857"/>
                  </a:moveTo>
                  <a:lnTo>
                    <a:pt x="5346" y="8786"/>
                  </a:lnTo>
                  <a:lnTo>
                    <a:pt x="5001" y="9119"/>
                  </a:lnTo>
                  <a:lnTo>
                    <a:pt x="4989" y="9119"/>
                  </a:lnTo>
                  <a:lnTo>
                    <a:pt x="4084" y="8202"/>
                  </a:lnTo>
                  <a:lnTo>
                    <a:pt x="4430" y="7857"/>
                  </a:lnTo>
                  <a:close/>
                  <a:moveTo>
                    <a:pt x="3846" y="8429"/>
                  </a:moveTo>
                  <a:lnTo>
                    <a:pt x="4323" y="8905"/>
                  </a:lnTo>
                  <a:lnTo>
                    <a:pt x="3906" y="9322"/>
                  </a:lnTo>
                  <a:cubicBezTo>
                    <a:pt x="3894" y="9334"/>
                    <a:pt x="3858" y="9357"/>
                    <a:pt x="3846" y="9357"/>
                  </a:cubicBezTo>
                  <a:cubicBezTo>
                    <a:pt x="3834" y="9357"/>
                    <a:pt x="3811" y="9357"/>
                    <a:pt x="3787" y="9322"/>
                  </a:cubicBezTo>
                  <a:lnTo>
                    <a:pt x="3358" y="8905"/>
                  </a:lnTo>
                  <a:cubicBezTo>
                    <a:pt x="3382" y="8893"/>
                    <a:pt x="3394" y="8881"/>
                    <a:pt x="3430" y="8845"/>
                  </a:cubicBezTo>
                  <a:lnTo>
                    <a:pt x="3846" y="8429"/>
                  </a:lnTo>
                  <a:close/>
                  <a:moveTo>
                    <a:pt x="11322" y="1"/>
                  </a:moveTo>
                  <a:cubicBezTo>
                    <a:pt x="11295" y="1"/>
                    <a:pt x="11267" y="4"/>
                    <a:pt x="11240" y="11"/>
                  </a:cubicBezTo>
                  <a:cubicBezTo>
                    <a:pt x="10514" y="213"/>
                    <a:pt x="8394" y="844"/>
                    <a:pt x="7704" y="1035"/>
                  </a:cubicBezTo>
                  <a:cubicBezTo>
                    <a:pt x="7668" y="1047"/>
                    <a:pt x="7656" y="1059"/>
                    <a:pt x="7621" y="1083"/>
                  </a:cubicBezTo>
                  <a:lnTo>
                    <a:pt x="5263" y="3440"/>
                  </a:lnTo>
                  <a:lnTo>
                    <a:pt x="4203" y="3535"/>
                  </a:lnTo>
                  <a:cubicBezTo>
                    <a:pt x="2703" y="3654"/>
                    <a:pt x="1286" y="4321"/>
                    <a:pt x="227" y="5381"/>
                  </a:cubicBezTo>
                  <a:cubicBezTo>
                    <a:pt x="1" y="5595"/>
                    <a:pt x="143" y="5988"/>
                    <a:pt x="465" y="6024"/>
                  </a:cubicBezTo>
                  <a:lnTo>
                    <a:pt x="2525" y="6190"/>
                  </a:lnTo>
                  <a:lnTo>
                    <a:pt x="2310" y="6405"/>
                  </a:lnTo>
                  <a:cubicBezTo>
                    <a:pt x="2179" y="6536"/>
                    <a:pt x="2179" y="6750"/>
                    <a:pt x="2310" y="6881"/>
                  </a:cubicBezTo>
                  <a:lnTo>
                    <a:pt x="2525" y="7083"/>
                  </a:lnTo>
                  <a:lnTo>
                    <a:pt x="2108" y="7500"/>
                  </a:lnTo>
                  <a:cubicBezTo>
                    <a:pt x="1941" y="7667"/>
                    <a:pt x="1941" y="7941"/>
                    <a:pt x="2108" y="8095"/>
                  </a:cubicBezTo>
                  <a:lnTo>
                    <a:pt x="3561" y="9560"/>
                  </a:lnTo>
                  <a:cubicBezTo>
                    <a:pt x="3644" y="9643"/>
                    <a:pt x="3751" y="9685"/>
                    <a:pt x="3858" y="9685"/>
                  </a:cubicBezTo>
                  <a:cubicBezTo>
                    <a:pt x="3965" y="9685"/>
                    <a:pt x="4073" y="9643"/>
                    <a:pt x="4156" y="9560"/>
                  </a:cubicBezTo>
                  <a:lnTo>
                    <a:pt x="4573" y="9143"/>
                  </a:lnTo>
                  <a:lnTo>
                    <a:pt x="4763" y="9334"/>
                  </a:lnTo>
                  <a:cubicBezTo>
                    <a:pt x="4835" y="9399"/>
                    <a:pt x="4924" y="9432"/>
                    <a:pt x="5015" y="9432"/>
                  </a:cubicBezTo>
                  <a:cubicBezTo>
                    <a:pt x="5105" y="9432"/>
                    <a:pt x="5198" y="9399"/>
                    <a:pt x="5275" y="9334"/>
                  </a:cubicBezTo>
                  <a:lnTo>
                    <a:pt x="5477" y="9131"/>
                  </a:lnTo>
                  <a:lnTo>
                    <a:pt x="5656" y="11179"/>
                  </a:lnTo>
                  <a:cubicBezTo>
                    <a:pt x="5680" y="11334"/>
                    <a:pt x="5763" y="11453"/>
                    <a:pt x="5894" y="11500"/>
                  </a:cubicBezTo>
                  <a:cubicBezTo>
                    <a:pt x="5935" y="11511"/>
                    <a:pt x="5975" y="11516"/>
                    <a:pt x="6015" y="11516"/>
                  </a:cubicBezTo>
                  <a:cubicBezTo>
                    <a:pt x="6115" y="11516"/>
                    <a:pt x="6210" y="11482"/>
                    <a:pt x="6287" y="11405"/>
                  </a:cubicBezTo>
                  <a:cubicBezTo>
                    <a:pt x="6942" y="10750"/>
                    <a:pt x="7430" y="9977"/>
                    <a:pt x="7763" y="9119"/>
                  </a:cubicBezTo>
                  <a:cubicBezTo>
                    <a:pt x="7787" y="9024"/>
                    <a:pt x="7740" y="8941"/>
                    <a:pt x="7656" y="8893"/>
                  </a:cubicBezTo>
                  <a:cubicBezTo>
                    <a:pt x="7635" y="8885"/>
                    <a:pt x="7614" y="8881"/>
                    <a:pt x="7594" y="8881"/>
                  </a:cubicBezTo>
                  <a:cubicBezTo>
                    <a:pt x="7525" y="8881"/>
                    <a:pt x="7467" y="8926"/>
                    <a:pt x="7430" y="9000"/>
                  </a:cubicBezTo>
                  <a:cubicBezTo>
                    <a:pt x="7132" y="9810"/>
                    <a:pt x="6656" y="10560"/>
                    <a:pt x="6037" y="11167"/>
                  </a:cubicBezTo>
                  <a:cubicBezTo>
                    <a:pt x="6027" y="11172"/>
                    <a:pt x="6015" y="11175"/>
                    <a:pt x="6005" y="11175"/>
                  </a:cubicBezTo>
                  <a:cubicBezTo>
                    <a:pt x="5990" y="11175"/>
                    <a:pt x="5978" y="11169"/>
                    <a:pt x="5978" y="11155"/>
                  </a:cubicBezTo>
                  <a:lnTo>
                    <a:pt x="5763" y="8822"/>
                  </a:lnTo>
                  <a:lnTo>
                    <a:pt x="7835" y="6750"/>
                  </a:lnTo>
                  <a:lnTo>
                    <a:pt x="7835" y="6750"/>
                  </a:lnTo>
                  <a:cubicBezTo>
                    <a:pt x="7763" y="7583"/>
                    <a:pt x="7740" y="7810"/>
                    <a:pt x="7656" y="8238"/>
                  </a:cubicBezTo>
                  <a:cubicBezTo>
                    <a:pt x="7644" y="8322"/>
                    <a:pt x="7680" y="8417"/>
                    <a:pt x="7787" y="8441"/>
                  </a:cubicBezTo>
                  <a:cubicBezTo>
                    <a:pt x="7803" y="8445"/>
                    <a:pt x="7819" y="8447"/>
                    <a:pt x="7834" y="8447"/>
                  </a:cubicBezTo>
                  <a:cubicBezTo>
                    <a:pt x="7909" y="8447"/>
                    <a:pt x="7972" y="8399"/>
                    <a:pt x="8002" y="8310"/>
                  </a:cubicBezTo>
                  <a:cubicBezTo>
                    <a:pt x="8121" y="7786"/>
                    <a:pt x="8121" y="7548"/>
                    <a:pt x="8216" y="6393"/>
                  </a:cubicBezTo>
                  <a:lnTo>
                    <a:pt x="10585" y="4023"/>
                  </a:lnTo>
                  <a:cubicBezTo>
                    <a:pt x="10597" y="4011"/>
                    <a:pt x="10621" y="3976"/>
                    <a:pt x="10633" y="3952"/>
                  </a:cubicBezTo>
                  <a:lnTo>
                    <a:pt x="11109" y="2345"/>
                  </a:lnTo>
                  <a:lnTo>
                    <a:pt x="11669" y="404"/>
                  </a:lnTo>
                  <a:cubicBezTo>
                    <a:pt x="11711" y="193"/>
                    <a:pt x="11529" y="1"/>
                    <a:pt x="11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" name="Google Shape;515;p34"/>
            <p:cNvSpPr/>
            <p:nvPr/>
          </p:nvSpPr>
          <p:spPr>
            <a:xfrm>
              <a:off x="818029" y="2794781"/>
              <a:ext cx="90406" cy="69035"/>
            </a:xfrm>
            <a:custGeom>
              <a:avLst/>
              <a:gdLst/>
              <a:ahLst/>
              <a:cxnLst/>
              <a:rect l="l" t="t" r="r" b="b"/>
              <a:pathLst>
                <a:path w="2847" h="2174" extrusionOk="0">
                  <a:moveTo>
                    <a:pt x="1730" y="0"/>
                  </a:moveTo>
                  <a:cubicBezTo>
                    <a:pt x="1668" y="0"/>
                    <a:pt x="1610" y="44"/>
                    <a:pt x="1584" y="114"/>
                  </a:cubicBezTo>
                  <a:cubicBezTo>
                    <a:pt x="1537" y="197"/>
                    <a:pt x="1584" y="293"/>
                    <a:pt x="1668" y="328"/>
                  </a:cubicBezTo>
                  <a:cubicBezTo>
                    <a:pt x="2179" y="554"/>
                    <a:pt x="2299" y="1221"/>
                    <a:pt x="1906" y="1614"/>
                  </a:cubicBezTo>
                  <a:cubicBezTo>
                    <a:pt x="1751" y="1769"/>
                    <a:pt x="1551" y="1846"/>
                    <a:pt x="1350" y="1846"/>
                  </a:cubicBezTo>
                  <a:cubicBezTo>
                    <a:pt x="1150" y="1846"/>
                    <a:pt x="947" y="1769"/>
                    <a:pt x="786" y="1614"/>
                  </a:cubicBezTo>
                  <a:cubicBezTo>
                    <a:pt x="405" y="1221"/>
                    <a:pt x="525" y="566"/>
                    <a:pt x="1025" y="328"/>
                  </a:cubicBezTo>
                  <a:cubicBezTo>
                    <a:pt x="1120" y="293"/>
                    <a:pt x="1144" y="197"/>
                    <a:pt x="1120" y="114"/>
                  </a:cubicBezTo>
                  <a:cubicBezTo>
                    <a:pt x="1083" y="41"/>
                    <a:pt x="1019" y="10"/>
                    <a:pt x="954" y="10"/>
                  </a:cubicBezTo>
                  <a:cubicBezTo>
                    <a:pt x="934" y="10"/>
                    <a:pt x="913" y="13"/>
                    <a:pt x="894" y="19"/>
                  </a:cubicBezTo>
                  <a:cubicBezTo>
                    <a:pt x="179" y="352"/>
                    <a:pt x="1" y="1281"/>
                    <a:pt x="572" y="1852"/>
                  </a:cubicBezTo>
                  <a:cubicBezTo>
                    <a:pt x="786" y="2078"/>
                    <a:pt x="1072" y="2174"/>
                    <a:pt x="1370" y="2174"/>
                  </a:cubicBezTo>
                  <a:cubicBezTo>
                    <a:pt x="2334" y="2162"/>
                    <a:pt x="2846" y="947"/>
                    <a:pt x="2132" y="245"/>
                  </a:cubicBezTo>
                  <a:cubicBezTo>
                    <a:pt x="2037" y="150"/>
                    <a:pt x="1918" y="66"/>
                    <a:pt x="1798" y="19"/>
                  </a:cubicBezTo>
                  <a:cubicBezTo>
                    <a:pt x="1776" y="6"/>
                    <a:pt x="1753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16" name="Google Shape;516;p34"/>
          <p:cNvGrpSpPr/>
          <p:nvPr/>
        </p:nvGrpSpPr>
        <p:grpSpPr>
          <a:xfrm>
            <a:off x="1311835" y="1596097"/>
            <a:ext cx="403169" cy="475605"/>
            <a:chOff x="859265" y="3348175"/>
            <a:chExt cx="312316" cy="368400"/>
          </a:xfrm>
        </p:grpSpPr>
        <p:sp>
          <p:nvSpPr>
            <p:cNvPr id="517" name="Google Shape;517;p34"/>
            <p:cNvSpPr/>
            <p:nvPr/>
          </p:nvSpPr>
          <p:spPr>
            <a:xfrm>
              <a:off x="968792" y="3507102"/>
              <a:ext cx="92498" cy="30589"/>
            </a:xfrm>
            <a:custGeom>
              <a:avLst/>
              <a:gdLst/>
              <a:ahLst/>
              <a:cxnLst/>
              <a:rect l="l" t="t" r="r" b="b"/>
              <a:pathLst>
                <a:path w="2906" h="961" extrusionOk="0">
                  <a:moveTo>
                    <a:pt x="1169" y="1"/>
                  </a:moveTo>
                  <a:cubicBezTo>
                    <a:pt x="820" y="1"/>
                    <a:pt x="503" y="37"/>
                    <a:pt x="298" y="68"/>
                  </a:cubicBezTo>
                  <a:cubicBezTo>
                    <a:pt x="119" y="104"/>
                    <a:pt x="0" y="247"/>
                    <a:pt x="0" y="413"/>
                  </a:cubicBezTo>
                  <a:lnTo>
                    <a:pt x="0" y="794"/>
                  </a:lnTo>
                  <a:cubicBezTo>
                    <a:pt x="0" y="890"/>
                    <a:pt x="72" y="961"/>
                    <a:pt x="167" y="961"/>
                  </a:cubicBezTo>
                  <a:cubicBezTo>
                    <a:pt x="250" y="961"/>
                    <a:pt x="322" y="890"/>
                    <a:pt x="322" y="794"/>
                  </a:cubicBezTo>
                  <a:lnTo>
                    <a:pt x="322" y="413"/>
                  </a:lnTo>
                  <a:cubicBezTo>
                    <a:pt x="322" y="413"/>
                    <a:pt x="322" y="401"/>
                    <a:pt x="346" y="401"/>
                  </a:cubicBezTo>
                  <a:cubicBezTo>
                    <a:pt x="513" y="373"/>
                    <a:pt x="820" y="331"/>
                    <a:pt x="1157" y="331"/>
                  </a:cubicBezTo>
                  <a:cubicBezTo>
                    <a:pt x="1250" y="331"/>
                    <a:pt x="1345" y="334"/>
                    <a:pt x="1441" y="342"/>
                  </a:cubicBezTo>
                  <a:cubicBezTo>
                    <a:pt x="1977" y="366"/>
                    <a:pt x="2346" y="497"/>
                    <a:pt x="2572" y="735"/>
                  </a:cubicBezTo>
                  <a:cubicBezTo>
                    <a:pt x="2602" y="764"/>
                    <a:pt x="2646" y="779"/>
                    <a:pt x="2691" y="779"/>
                  </a:cubicBezTo>
                  <a:cubicBezTo>
                    <a:pt x="2736" y="779"/>
                    <a:pt x="2780" y="764"/>
                    <a:pt x="2810" y="735"/>
                  </a:cubicBezTo>
                  <a:cubicBezTo>
                    <a:pt x="2905" y="675"/>
                    <a:pt x="2905" y="556"/>
                    <a:pt x="2834" y="497"/>
                  </a:cubicBezTo>
                  <a:cubicBezTo>
                    <a:pt x="2432" y="102"/>
                    <a:pt x="1754" y="1"/>
                    <a:pt x="1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518;p34"/>
            <p:cNvSpPr/>
            <p:nvPr/>
          </p:nvSpPr>
          <p:spPr>
            <a:xfrm>
              <a:off x="911562" y="3458466"/>
              <a:ext cx="206577" cy="258109"/>
            </a:xfrm>
            <a:custGeom>
              <a:avLst/>
              <a:gdLst/>
              <a:ahLst/>
              <a:cxnLst/>
              <a:rect l="l" t="t" r="r" b="b"/>
              <a:pathLst>
                <a:path w="6490" h="8109" extrusionOk="0">
                  <a:moveTo>
                    <a:pt x="5061" y="322"/>
                  </a:moveTo>
                  <a:lnTo>
                    <a:pt x="5061" y="1953"/>
                  </a:lnTo>
                  <a:cubicBezTo>
                    <a:pt x="5061" y="2203"/>
                    <a:pt x="5001" y="2441"/>
                    <a:pt x="4894" y="2668"/>
                  </a:cubicBezTo>
                  <a:cubicBezTo>
                    <a:pt x="4882" y="2703"/>
                    <a:pt x="4882" y="2715"/>
                    <a:pt x="4882" y="2739"/>
                  </a:cubicBezTo>
                  <a:lnTo>
                    <a:pt x="4882" y="3215"/>
                  </a:lnTo>
                  <a:cubicBezTo>
                    <a:pt x="4882" y="3680"/>
                    <a:pt x="4703" y="4096"/>
                    <a:pt x="4358" y="4430"/>
                  </a:cubicBezTo>
                  <a:cubicBezTo>
                    <a:pt x="4044" y="4712"/>
                    <a:pt x="3660" y="4875"/>
                    <a:pt x="3244" y="4875"/>
                  </a:cubicBezTo>
                  <a:cubicBezTo>
                    <a:pt x="3203" y="4875"/>
                    <a:pt x="3161" y="4873"/>
                    <a:pt x="3120" y="4870"/>
                  </a:cubicBezTo>
                  <a:cubicBezTo>
                    <a:pt x="2275" y="4823"/>
                    <a:pt x="1596" y="4072"/>
                    <a:pt x="1596" y="3180"/>
                  </a:cubicBezTo>
                  <a:lnTo>
                    <a:pt x="1596" y="2763"/>
                  </a:lnTo>
                  <a:cubicBezTo>
                    <a:pt x="1596" y="2727"/>
                    <a:pt x="1596" y="2715"/>
                    <a:pt x="1572" y="2679"/>
                  </a:cubicBezTo>
                  <a:cubicBezTo>
                    <a:pt x="1477" y="2465"/>
                    <a:pt x="1417" y="2227"/>
                    <a:pt x="1417" y="1965"/>
                  </a:cubicBezTo>
                  <a:lnTo>
                    <a:pt x="1417" y="1596"/>
                  </a:lnTo>
                  <a:cubicBezTo>
                    <a:pt x="1417" y="894"/>
                    <a:pt x="1989" y="322"/>
                    <a:pt x="2691" y="322"/>
                  </a:cubicBezTo>
                  <a:close/>
                  <a:moveTo>
                    <a:pt x="4168" y="4989"/>
                  </a:moveTo>
                  <a:lnTo>
                    <a:pt x="4168" y="5299"/>
                  </a:lnTo>
                  <a:lnTo>
                    <a:pt x="3239" y="5930"/>
                  </a:lnTo>
                  <a:lnTo>
                    <a:pt x="2322" y="5299"/>
                  </a:lnTo>
                  <a:lnTo>
                    <a:pt x="2322" y="4989"/>
                  </a:lnTo>
                  <a:cubicBezTo>
                    <a:pt x="2560" y="5120"/>
                    <a:pt x="2822" y="5204"/>
                    <a:pt x="3108" y="5215"/>
                  </a:cubicBezTo>
                  <a:lnTo>
                    <a:pt x="3239" y="5215"/>
                  </a:lnTo>
                  <a:cubicBezTo>
                    <a:pt x="3572" y="5215"/>
                    <a:pt x="3882" y="5144"/>
                    <a:pt x="4168" y="4989"/>
                  </a:cubicBezTo>
                  <a:close/>
                  <a:moveTo>
                    <a:pt x="2191" y="5620"/>
                  </a:moveTo>
                  <a:lnTo>
                    <a:pt x="2989" y="6168"/>
                  </a:lnTo>
                  <a:lnTo>
                    <a:pt x="2560" y="6585"/>
                  </a:lnTo>
                  <a:lnTo>
                    <a:pt x="2548" y="6585"/>
                  </a:lnTo>
                  <a:lnTo>
                    <a:pt x="2024" y="5799"/>
                  </a:lnTo>
                  <a:lnTo>
                    <a:pt x="2191" y="5620"/>
                  </a:lnTo>
                  <a:close/>
                  <a:moveTo>
                    <a:pt x="4299" y="5596"/>
                  </a:moveTo>
                  <a:lnTo>
                    <a:pt x="4465" y="5775"/>
                  </a:lnTo>
                  <a:lnTo>
                    <a:pt x="3941" y="6585"/>
                  </a:lnTo>
                  <a:lnTo>
                    <a:pt x="3929" y="6585"/>
                  </a:lnTo>
                  <a:lnTo>
                    <a:pt x="3501" y="6156"/>
                  </a:lnTo>
                  <a:lnTo>
                    <a:pt x="4299" y="5596"/>
                  </a:lnTo>
                  <a:close/>
                  <a:moveTo>
                    <a:pt x="2703" y="1"/>
                  </a:moveTo>
                  <a:cubicBezTo>
                    <a:pt x="1810" y="1"/>
                    <a:pt x="1084" y="727"/>
                    <a:pt x="1084" y="1620"/>
                  </a:cubicBezTo>
                  <a:lnTo>
                    <a:pt x="1084" y="1977"/>
                  </a:lnTo>
                  <a:cubicBezTo>
                    <a:pt x="1084" y="2263"/>
                    <a:pt x="1143" y="2548"/>
                    <a:pt x="1262" y="2799"/>
                  </a:cubicBezTo>
                  <a:lnTo>
                    <a:pt x="1262" y="3191"/>
                  </a:lnTo>
                  <a:cubicBezTo>
                    <a:pt x="1262" y="3822"/>
                    <a:pt x="1548" y="4394"/>
                    <a:pt x="1989" y="4763"/>
                  </a:cubicBezTo>
                  <a:lnTo>
                    <a:pt x="1989" y="5335"/>
                  </a:lnTo>
                  <a:lnTo>
                    <a:pt x="1679" y="5656"/>
                  </a:lnTo>
                  <a:cubicBezTo>
                    <a:pt x="1655" y="5692"/>
                    <a:pt x="1632" y="5751"/>
                    <a:pt x="1632" y="5787"/>
                  </a:cubicBezTo>
                  <a:lnTo>
                    <a:pt x="596" y="6168"/>
                  </a:lnTo>
                  <a:cubicBezTo>
                    <a:pt x="239" y="6299"/>
                    <a:pt x="0" y="6620"/>
                    <a:pt x="0" y="7013"/>
                  </a:cubicBezTo>
                  <a:lnTo>
                    <a:pt x="0" y="7954"/>
                  </a:lnTo>
                  <a:cubicBezTo>
                    <a:pt x="0" y="8037"/>
                    <a:pt x="72" y="8109"/>
                    <a:pt x="155" y="8109"/>
                  </a:cubicBezTo>
                  <a:cubicBezTo>
                    <a:pt x="250" y="8109"/>
                    <a:pt x="322" y="8037"/>
                    <a:pt x="322" y="7954"/>
                  </a:cubicBezTo>
                  <a:lnTo>
                    <a:pt x="322" y="7013"/>
                  </a:lnTo>
                  <a:cubicBezTo>
                    <a:pt x="322" y="6775"/>
                    <a:pt x="477" y="6561"/>
                    <a:pt x="691" y="6489"/>
                  </a:cubicBezTo>
                  <a:lnTo>
                    <a:pt x="1798" y="6085"/>
                  </a:lnTo>
                  <a:lnTo>
                    <a:pt x="2263" y="6775"/>
                  </a:lnTo>
                  <a:cubicBezTo>
                    <a:pt x="2322" y="6859"/>
                    <a:pt x="2405" y="6918"/>
                    <a:pt x="2513" y="6918"/>
                  </a:cubicBezTo>
                  <a:lnTo>
                    <a:pt x="2536" y="6918"/>
                  </a:lnTo>
                  <a:cubicBezTo>
                    <a:pt x="2632" y="6918"/>
                    <a:pt x="2715" y="6894"/>
                    <a:pt x="2798" y="6823"/>
                  </a:cubicBezTo>
                  <a:lnTo>
                    <a:pt x="3072" y="6537"/>
                  </a:lnTo>
                  <a:lnTo>
                    <a:pt x="3072" y="7930"/>
                  </a:lnTo>
                  <a:cubicBezTo>
                    <a:pt x="3072" y="8025"/>
                    <a:pt x="3156" y="8097"/>
                    <a:pt x="3239" y="8097"/>
                  </a:cubicBezTo>
                  <a:cubicBezTo>
                    <a:pt x="3334" y="8097"/>
                    <a:pt x="3406" y="8025"/>
                    <a:pt x="3406" y="7930"/>
                  </a:cubicBezTo>
                  <a:lnTo>
                    <a:pt x="3406" y="6537"/>
                  </a:lnTo>
                  <a:lnTo>
                    <a:pt x="3691" y="6823"/>
                  </a:lnTo>
                  <a:cubicBezTo>
                    <a:pt x="3751" y="6882"/>
                    <a:pt x="3834" y="6918"/>
                    <a:pt x="3941" y="6918"/>
                  </a:cubicBezTo>
                  <a:lnTo>
                    <a:pt x="3965" y="6918"/>
                  </a:lnTo>
                  <a:cubicBezTo>
                    <a:pt x="4072" y="6906"/>
                    <a:pt x="4168" y="6859"/>
                    <a:pt x="4227" y="6775"/>
                  </a:cubicBezTo>
                  <a:lnTo>
                    <a:pt x="4680" y="6085"/>
                  </a:lnTo>
                  <a:lnTo>
                    <a:pt x="5787" y="6489"/>
                  </a:lnTo>
                  <a:cubicBezTo>
                    <a:pt x="6013" y="6561"/>
                    <a:pt x="6156" y="6775"/>
                    <a:pt x="6156" y="7013"/>
                  </a:cubicBezTo>
                  <a:lnTo>
                    <a:pt x="6156" y="7954"/>
                  </a:lnTo>
                  <a:cubicBezTo>
                    <a:pt x="6156" y="8037"/>
                    <a:pt x="6227" y="8109"/>
                    <a:pt x="6323" y="8109"/>
                  </a:cubicBezTo>
                  <a:cubicBezTo>
                    <a:pt x="6406" y="8109"/>
                    <a:pt x="6489" y="8037"/>
                    <a:pt x="6489" y="7954"/>
                  </a:cubicBezTo>
                  <a:lnTo>
                    <a:pt x="6489" y="7013"/>
                  </a:lnTo>
                  <a:cubicBezTo>
                    <a:pt x="6489" y="6632"/>
                    <a:pt x="6251" y="6299"/>
                    <a:pt x="5906" y="6168"/>
                  </a:cubicBezTo>
                  <a:lnTo>
                    <a:pt x="4870" y="5799"/>
                  </a:lnTo>
                  <a:cubicBezTo>
                    <a:pt x="4870" y="5751"/>
                    <a:pt x="4846" y="5704"/>
                    <a:pt x="4822" y="5656"/>
                  </a:cubicBezTo>
                  <a:lnTo>
                    <a:pt x="4513" y="5335"/>
                  </a:lnTo>
                  <a:lnTo>
                    <a:pt x="4513" y="4787"/>
                  </a:lnTo>
                  <a:cubicBezTo>
                    <a:pt x="4537" y="4751"/>
                    <a:pt x="4572" y="4727"/>
                    <a:pt x="4608" y="4692"/>
                  </a:cubicBezTo>
                  <a:cubicBezTo>
                    <a:pt x="5013" y="4323"/>
                    <a:pt x="5239" y="3787"/>
                    <a:pt x="5239" y="3251"/>
                  </a:cubicBezTo>
                  <a:lnTo>
                    <a:pt x="5239" y="2799"/>
                  </a:lnTo>
                  <a:cubicBezTo>
                    <a:pt x="5358" y="2537"/>
                    <a:pt x="5418" y="2263"/>
                    <a:pt x="5418" y="1977"/>
                  </a:cubicBezTo>
                  <a:lnTo>
                    <a:pt x="5418" y="167"/>
                  </a:lnTo>
                  <a:cubicBezTo>
                    <a:pt x="5418" y="72"/>
                    <a:pt x="5334" y="1"/>
                    <a:pt x="5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" name="Google Shape;519;p34"/>
            <p:cNvSpPr/>
            <p:nvPr/>
          </p:nvSpPr>
          <p:spPr>
            <a:xfrm>
              <a:off x="946034" y="3694580"/>
              <a:ext cx="10663" cy="21613"/>
            </a:xfrm>
            <a:custGeom>
              <a:avLst/>
              <a:gdLst/>
              <a:ahLst/>
              <a:cxnLst/>
              <a:rect l="l" t="t" r="r" b="b"/>
              <a:pathLst>
                <a:path w="335" h="679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524"/>
                  </a:lnTo>
                  <a:cubicBezTo>
                    <a:pt x="1" y="607"/>
                    <a:pt x="72" y="679"/>
                    <a:pt x="168" y="679"/>
                  </a:cubicBezTo>
                  <a:cubicBezTo>
                    <a:pt x="251" y="679"/>
                    <a:pt x="334" y="607"/>
                    <a:pt x="334" y="524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" name="Google Shape;520;p34"/>
            <p:cNvSpPr/>
            <p:nvPr/>
          </p:nvSpPr>
          <p:spPr>
            <a:xfrm>
              <a:off x="1073004" y="3694580"/>
              <a:ext cx="10631" cy="21613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524"/>
                  </a:lnTo>
                  <a:cubicBezTo>
                    <a:pt x="0" y="607"/>
                    <a:pt x="72" y="679"/>
                    <a:pt x="167" y="679"/>
                  </a:cubicBezTo>
                  <a:cubicBezTo>
                    <a:pt x="251" y="679"/>
                    <a:pt x="334" y="607"/>
                    <a:pt x="334" y="524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21;p34"/>
            <p:cNvSpPr/>
            <p:nvPr/>
          </p:nvSpPr>
          <p:spPr>
            <a:xfrm>
              <a:off x="859265" y="3348175"/>
              <a:ext cx="312316" cy="293759"/>
            </a:xfrm>
            <a:custGeom>
              <a:avLst/>
              <a:gdLst/>
              <a:ahLst/>
              <a:cxnLst/>
              <a:rect l="l" t="t" r="r" b="b"/>
              <a:pathLst>
                <a:path w="9812" h="9229" extrusionOk="0">
                  <a:moveTo>
                    <a:pt x="3275" y="632"/>
                  </a:moveTo>
                  <a:cubicBezTo>
                    <a:pt x="3025" y="846"/>
                    <a:pt x="2786" y="1120"/>
                    <a:pt x="2560" y="1441"/>
                  </a:cubicBezTo>
                  <a:cubicBezTo>
                    <a:pt x="2417" y="1680"/>
                    <a:pt x="2286" y="1918"/>
                    <a:pt x="2179" y="2180"/>
                  </a:cubicBezTo>
                  <a:lnTo>
                    <a:pt x="1239" y="2180"/>
                  </a:lnTo>
                  <a:cubicBezTo>
                    <a:pt x="1762" y="1489"/>
                    <a:pt x="2453" y="941"/>
                    <a:pt x="3275" y="632"/>
                  </a:cubicBezTo>
                  <a:close/>
                  <a:moveTo>
                    <a:pt x="4703" y="346"/>
                  </a:moveTo>
                  <a:lnTo>
                    <a:pt x="4703" y="2180"/>
                  </a:lnTo>
                  <a:lnTo>
                    <a:pt x="2536" y="2180"/>
                  </a:lnTo>
                  <a:cubicBezTo>
                    <a:pt x="3036" y="1132"/>
                    <a:pt x="3810" y="429"/>
                    <a:pt x="4703" y="346"/>
                  </a:cubicBezTo>
                  <a:close/>
                  <a:moveTo>
                    <a:pt x="5049" y="346"/>
                  </a:moveTo>
                  <a:cubicBezTo>
                    <a:pt x="5942" y="418"/>
                    <a:pt x="6715" y="1120"/>
                    <a:pt x="7227" y="2180"/>
                  </a:cubicBezTo>
                  <a:lnTo>
                    <a:pt x="5049" y="2180"/>
                  </a:lnTo>
                  <a:lnTo>
                    <a:pt x="5049" y="346"/>
                  </a:lnTo>
                  <a:close/>
                  <a:moveTo>
                    <a:pt x="6489" y="644"/>
                  </a:moveTo>
                  <a:lnTo>
                    <a:pt x="6489" y="644"/>
                  </a:lnTo>
                  <a:cubicBezTo>
                    <a:pt x="7311" y="953"/>
                    <a:pt x="8013" y="1489"/>
                    <a:pt x="8525" y="2192"/>
                  </a:cubicBezTo>
                  <a:lnTo>
                    <a:pt x="7597" y="2192"/>
                  </a:lnTo>
                  <a:cubicBezTo>
                    <a:pt x="7477" y="1918"/>
                    <a:pt x="7358" y="1680"/>
                    <a:pt x="7204" y="1453"/>
                  </a:cubicBezTo>
                  <a:cubicBezTo>
                    <a:pt x="7001" y="1132"/>
                    <a:pt x="6763" y="858"/>
                    <a:pt x="6489" y="644"/>
                  </a:cubicBezTo>
                  <a:close/>
                  <a:moveTo>
                    <a:pt x="2024" y="2513"/>
                  </a:moveTo>
                  <a:cubicBezTo>
                    <a:pt x="1786" y="3192"/>
                    <a:pt x="1655" y="3930"/>
                    <a:pt x="1632" y="4716"/>
                  </a:cubicBezTo>
                  <a:lnTo>
                    <a:pt x="334" y="4716"/>
                  </a:lnTo>
                  <a:cubicBezTo>
                    <a:pt x="358" y="3918"/>
                    <a:pt x="596" y="3168"/>
                    <a:pt x="1000" y="2513"/>
                  </a:cubicBezTo>
                  <a:close/>
                  <a:moveTo>
                    <a:pt x="8751" y="2513"/>
                  </a:moveTo>
                  <a:cubicBezTo>
                    <a:pt x="9156" y="3156"/>
                    <a:pt x="9394" y="3918"/>
                    <a:pt x="9430" y="4716"/>
                  </a:cubicBezTo>
                  <a:lnTo>
                    <a:pt x="8132" y="4716"/>
                  </a:lnTo>
                  <a:cubicBezTo>
                    <a:pt x="8120" y="3930"/>
                    <a:pt x="7978" y="3192"/>
                    <a:pt x="7728" y="2513"/>
                  </a:cubicBezTo>
                  <a:close/>
                  <a:moveTo>
                    <a:pt x="9430" y="5049"/>
                  </a:moveTo>
                  <a:cubicBezTo>
                    <a:pt x="9394" y="5811"/>
                    <a:pt x="9192" y="6549"/>
                    <a:pt x="8799" y="7192"/>
                  </a:cubicBezTo>
                  <a:cubicBezTo>
                    <a:pt x="8787" y="7204"/>
                    <a:pt x="8775" y="7228"/>
                    <a:pt x="8751" y="7252"/>
                  </a:cubicBezTo>
                  <a:lnTo>
                    <a:pt x="7728" y="7252"/>
                  </a:lnTo>
                  <a:cubicBezTo>
                    <a:pt x="7739" y="7204"/>
                    <a:pt x="7763" y="7156"/>
                    <a:pt x="7775" y="7097"/>
                  </a:cubicBezTo>
                  <a:cubicBezTo>
                    <a:pt x="8001" y="6466"/>
                    <a:pt x="8120" y="5775"/>
                    <a:pt x="8132" y="5049"/>
                  </a:cubicBezTo>
                  <a:close/>
                  <a:moveTo>
                    <a:pt x="1632" y="5061"/>
                  </a:moveTo>
                  <a:cubicBezTo>
                    <a:pt x="1655" y="5775"/>
                    <a:pt x="1762" y="6466"/>
                    <a:pt x="1989" y="7121"/>
                  </a:cubicBezTo>
                  <a:cubicBezTo>
                    <a:pt x="2001" y="7156"/>
                    <a:pt x="2013" y="7216"/>
                    <a:pt x="2024" y="7264"/>
                  </a:cubicBezTo>
                  <a:lnTo>
                    <a:pt x="989" y="7264"/>
                  </a:lnTo>
                  <a:cubicBezTo>
                    <a:pt x="584" y="6609"/>
                    <a:pt x="358" y="5847"/>
                    <a:pt x="334" y="5061"/>
                  </a:cubicBezTo>
                  <a:close/>
                  <a:moveTo>
                    <a:pt x="4882" y="1"/>
                  </a:moveTo>
                  <a:cubicBezTo>
                    <a:pt x="3572" y="1"/>
                    <a:pt x="2358" y="513"/>
                    <a:pt x="1429" y="1430"/>
                  </a:cubicBezTo>
                  <a:cubicBezTo>
                    <a:pt x="512" y="2358"/>
                    <a:pt x="0" y="3573"/>
                    <a:pt x="0" y="4882"/>
                  </a:cubicBezTo>
                  <a:cubicBezTo>
                    <a:pt x="0" y="6716"/>
                    <a:pt x="1012" y="8371"/>
                    <a:pt x="2644" y="9216"/>
                  </a:cubicBezTo>
                  <a:cubicBezTo>
                    <a:pt x="2667" y="9228"/>
                    <a:pt x="2679" y="9228"/>
                    <a:pt x="2715" y="9228"/>
                  </a:cubicBezTo>
                  <a:cubicBezTo>
                    <a:pt x="2775" y="9228"/>
                    <a:pt x="2834" y="9204"/>
                    <a:pt x="2858" y="9145"/>
                  </a:cubicBezTo>
                  <a:cubicBezTo>
                    <a:pt x="2905" y="9050"/>
                    <a:pt x="2882" y="8966"/>
                    <a:pt x="2786" y="8919"/>
                  </a:cubicBezTo>
                  <a:cubicBezTo>
                    <a:pt x="2167" y="8585"/>
                    <a:pt x="1643" y="8133"/>
                    <a:pt x="1239" y="7597"/>
                  </a:cubicBezTo>
                  <a:lnTo>
                    <a:pt x="2179" y="7597"/>
                  </a:lnTo>
                  <a:cubicBezTo>
                    <a:pt x="2382" y="8049"/>
                    <a:pt x="2644" y="8466"/>
                    <a:pt x="2941" y="8800"/>
                  </a:cubicBezTo>
                  <a:cubicBezTo>
                    <a:pt x="2972" y="8837"/>
                    <a:pt x="3013" y="8855"/>
                    <a:pt x="3057" y="8855"/>
                  </a:cubicBezTo>
                  <a:cubicBezTo>
                    <a:pt x="3097" y="8855"/>
                    <a:pt x="3140" y="8840"/>
                    <a:pt x="3179" y="8811"/>
                  </a:cubicBezTo>
                  <a:cubicBezTo>
                    <a:pt x="3251" y="8752"/>
                    <a:pt x="3251" y="8645"/>
                    <a:pt x="3191" y="8573"/>
                  </a:cubicBezTo>
                  <a:cubicBezTo>
                    <a:pt x="2941" y="8288"/>
                    <a:pt x="2727" y="7966"/>
                    <a:pt x="2548" y="7597"/>
                  </a:cubicBezTo>
                  <a:cubicBezTo>
                    <a:pt x="2644" y="7573"/>
                    <a:pt x="2703" y="7514"/>
                    <a:pt x="2703" y="7430"/>
                  </a:cubicBezTo>
                  <a:cubicBezTo>
                    <a:pt x="2703" y="7335"/>
                    <a:pt x="2620" y="7264"/>
                    <a:pt x="2536" y="7264"/>
                  </a:cubicBezTo>
                  <a:lnTo>
                    <a:pt x="2417" y="7264"/>
                  </a:lnTo>
                  <a:cubicBezTo>
                    <a:pt x="2167" y="6609"/>
                    <a:pt x="2001" y="5847"/>
                    <a:pt x="1977" y="5061"/>
                  </a:cubicBezTo>
                  <a:lnTo>
                    <a:pt x="2179" y="5061"/>
                  </a:lnTo>
                  <a:cubicBezTo>
                    <a:pt x="2263" y="5061"/>
                    <a:pt x="2346" y="4990"/>
                    <a:pt x="2346" y="4894"/>
                  </a:cubicBezTo>
                  <a:cubicBezTo>
                    <a:pt x="2346" y="4811"/>
                    <a:pt x="2263" y="4740"/>
                    <a:pt x="2179" y="4740"/>
                  </a:cubicBezTo>
                  <a:lnTo>
                    <a:pt x="1977" y="4740"/>
                  </a:lnTo>
                  <a:cubicBezTo>
                    <a:pt x="2001" y="3930"/>
                    <a:pt x="2155" y="3192"/>
                    <a:pt x="2417" y="2537"/>
                  </a:cubicBezTo>
                  <a:lnTo>
                    <a:pt x="4739" y="2537"/>
                  </a:lnTo>
                  <a:lnTo>
                    <a:pt x="4739" y="2906"/>
                  </a:lnTo>
                  <a:cubicBezTo>
                    <a:pt x="4739" y="2989"/>
                    <a:pt x="4810" y="3073"/>
                    <a:pt x="4894" y="3073"/>
                  </a:cubicBezTo>
                  <a:cubicBezTo>
                    <a:pt x="4989" y="3073"/>
                    <a:pt x="5061" y="2989"/>
                    <a:pt x="5061" y="2906"/>
                  </a:cubicBezTo>
                  <a:lnTo>
                    <a:pt x="5061" y="2537"/>
                  </a:lnTo>
                  <a:lnTo>
                    <a:pt x="7382" y="2537"/>
                  </a:lnTo>
                  <a:cubicBezTo>
                    <a:pt x="7632" y="3168"/>
                    <a:pt x="7787" y="3930"/>
                    <a:pt x="7811" y="4740"/>
                  </a:cubicBezTo>
                  <a:lnTo>
                    <a:pt x="7620" y="4740"/>
                  </a:lnTo>
                  <a:cubicBezTo>
                    <a:pt x="7537" y="4740"/>
                    <a:pt x="7454" y="4811"/>
                    <a:pt x="7454" y="4894"/>
                  </a:cubicBezTo>
                  <a:cubicBezTo>
                    <a:pt x="7454" y="4990"/>
                    <a:pt x="7537" y="5061"/>
                    <a:pt x="7620" y="5061"/>
                  </a:cubicBezTo>
                  <a:lnTo>
                    <a:pt x="7811" y="5061"/>
                  </a:lnTo>
                  <a:cubicBezTo>
                    <a:pt x="7799" y="5847"/>
                    <a:pt x="7656" y="6609"/>
                    <a:pt x="7382" y="7264"/>
                  </a:cubicBezTo>
                  <a:lnTo>
                    <a:pt x="7263" y="7264"/>
                  </a:lnTo>
                  <a:cubicBezTo>
                    <a:pt x="7180" y="7264"/>
                    <a:pt x="7096" y="7335"/>
                    <a:pt x="7096" y="7430"/>
                  </a:cubicBezTo>
                  <a:cubicBezTo>
                    <a:pt x="7096" y="7514"/>
                    <a:pt x="7156" y="7597"/>
                    <a:pt x="7251" y="7597"/>
                  </a:cubicBezTo>
                  <a:cubicBezTo>
                    <a:pt x="7073" y="7966"/>
                    <a:pt x="6846" y="8311"/>
                    <a:pt x="6608" y="8573"/>
                  </a:cubicBezTo>
                  <a:cubicBezTo>
                    <a:pt x="6549" y="8645"/>
                    <a:pt x="6549" y="8752"/>
                    <a:pt x="6620" y="8811"/>
                  </a:cubicBezTo>
                  <a:cubicBezTo>
                    <a:pt x="6656" y="8847"/>
                    <a:pt x="6704" y="8859"/>
                    <a:pt x="6739" y="8859"/>
                  </a:cubicBezTo>
                  <a:cubicBezTo>
                    <a:pt x="6787" y="8859"/>
                    <a:pt x="6835" y="8847"/>
                    <a:pt x="6882" y="8800"/>
                  </a:cubicBezTo>
                  <a:cubicBezTo>
                    <a:pt x="7180" y="8466"/>
                    <a:pt x="7442" y="8049"/>
                    <a:pt x="7632" y="7597"/>
                  </a:cubicBezTo>
                  <a:lnTo>
                    <a:pt x="8573" y="7597"/>
                  </a:lnTo>
                  <a:cubicBezTo>
                    <a:pt x="8204" y="8085"/>
                    <a:pt x="7739" y="8514"/>
                    <a:pt x="7192" y="8823"/>
                  </a:cubicBezTo>
                  <a:cubicBezTo>
                    <a:pt x="7120" y="8871"/>
                    <a:pt x="7085" y="8978"/>
                    <a:pt x="7132" y="9061"/>
                  </a:cubicBezTo>
                  <a:cubicBezTo>
                    <a:pt x="7163" y="9116"/>
                    <a:pt x="7215" y="9145"/>
                    <a:pt x="7274" y="9145"/>
                  </a:cubicBezTo>
                  <a:cubicBezTo>
                    <a:pt x="7305" y="9145"/>
                    <a:pt x="7338" y="9137"/>
                    <a:pt x="7370" y="9121"/>
                  </a:cubicBezTo>
                  <a:cubicBezTo>
                    <a:pt x="8097" y="8704"/>
                    <a:pt x="8704" y="8097"/>
                    <a:pt x="9144" y="7371"/>
                  </a:cubicBezTo>
                  <a:cubicBezTo>
                    <a:pt x="9585" y="6621"/>
                    <a:pt x="9811" y="5763"/>
                    <a:pt x="9811" y="4894"/>
                  </a:cubicBezTo>
                  <a:cubicBezTo>
                    <a:pt x="9763" y="3585"/>
                    <a:pt x="9263" y="2346"/>
                    <a:pt x="8335" y="1430"/>
                  </a:cubicBezTo>
                  <a:cubicBezTo>
                    <a:pt x="7418" y="513"/>
                    <a:pt x="6192" y="1"/>
                    <a:pt x="4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522" name="Google Shape;52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6881" y="2538475"/>
            <a:ext cx="4402255" cy="22913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3" name="Google Shape;523;p34"/>
          <p:cNvCxnSpPr/>
          <p:nvPr/>
        </p:nvCxnSpPr>
        <p:spPr>
          <a:xfrm>
            <a:off x="4014825" y="2491200"/>
            <a:ext cx="4957800" cy="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524" name="Google Shape;524;p34"/>
          <p:cNvCxnSpPr/>
          <p:nvPr/>
        </p:nvCxnSpPr>
        <p:spPr>
          <a:xfrm>
            <a:off x="4016350" y="2522850"/>
            <a:ext cx="30600" cy="235470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25" name="Google Shape;525;p34"/>
          <p:cNvSpPr txBox="1"/>
          <p:nvPr/>
        </p:nvSpPr>
        <p:spPr>
          <a:xfrm>
            <a:off x="656906" y="2768441"/>
            <a:ext cx="3075600" cy="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1.  ПРОВЕРЕННЫЙ ПОСТАВЩИК</a:t>
            </a:r>
            <a:endParaRPr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526" name="Google Shape;526;p34"/>
          <p:cNvSpPr txBox="1"/>
          <p:nvPr/>
        </p:nvSpPr>
        <p:spPr>
          <a:xfrm>
            <a:off x="863407" y="2914672"/>
            <a:ext cx="28191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3565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Наша компания производит продукты питания и напитки с 1995 г.</a:t>
            </a:r>
            <a:endParaRPr sz="3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27" name="Google Shape;527;p34"/>
          <p:cNvSpPr txBox="1"/>
          <p:nvPr/>
        </p:nvSpPr>
        <p:spPr>
          <a:xfrm>
            <a:off x="691400" y="3553563"/>
            <a:ext cx="2937900" cy="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2. РАЗВИТАЯ ЛОГИСТИКА</a:t>
            </a:r>
            <a:endParaRPr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528" name="Google Shape;528;p34"/>
          <p:cNvSpPr txBox="1"/>
          <p:nvPr/>
        </p:nvSpPr>
        <p:spPr>
          <a:xfrm>
            <a:off x="879188" y="3770450"/>
            <a:ext cx="28188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Производимая нами продукция представлена практически во всех регионах Российской Федерации</a:t>
            </a:r>
            <a:r>
              <a:rPr lang="ru-RU" sz="11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, Казахстане и Беларуси.</a:t>
            </a:r>
            <a:endParaRPr sz="11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29" name="Google Shape;52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0399" y="3626"/>
            <a:ext cx="1332601" cy="10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ic Café Company Profile by Slidesgo">
  <a:themeElements>
    <a:clrScheme name="Simple Light">
      <a:dk1>
        <a:srgbClr val="823E43"/>
      </a:dk1>
      <a:lt1>
        <a:srgbClr val="F9F0E8"/>
      </a:lt1>
      <a:dk2>
        <a:srgbClr val="2F1425"/>
      </a:dk2>
      <a:lt2>
        <a:srgbClr val="823E43"/>
      </a:lt2>
      <a:accent1>
        <a:srgbClr val="F9F0E8"/>
      </a:accent1>
      <a:accent2>
        <a:srgbClr val="2F1425"/>
      </a:accent2>
      <a:accent3>
        <a:srgbClr val="823E43"/>
      </a:accent3>
      <a:accent4>
        <a:srgbClr val="F9F0E8"/>
      </a:accent4>
      <a:accent5>
        <a:srgbClr val="2F1425"/>
      </a:accent5>
      <a:accent6>
        <a:srgbClr val="823E43"/>
      </a:accent6>
      <a:hlink>
        <a:srgbClr val="2F142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900</Words>
  <Application>Microsoft Office PowerPoint</Application>
  <PresentationFormat>Экран (16:9)</PresentationFormat>
  <Paragraphs>73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Lexend Exa</vt:lpstr>
      <vt:lpstr>SimSun</vt:lpstr>
      <vt:lpstr>Oswald</vt:lpstr>
      <vt:lpstr>Montserrat Medium</vt:lpstr>
      <vt:lpstr>Red Hat Text</vt:lpstr>
      <vt:lpstr>Tahoma</vt:lpstr>
      <vt:lpstr>Oswald Regular</vt:lpstr>
      <vt:lpstr>Segoe UI Emoji</vt:lpstr>
      <vt:lpstr>Popic Café Company Profile by Slidesgo</vt:lpstr>
      <vt:lpstr>растительное молоко</vt:lpstr>
      <vt:lpstr>Что такое ZINUS BARISTA?</vt:lpstr>
      <vt:lpstr>Почему кофейни выбирают ZINUS BARISTA?</vt:lpstr>
      <vt:lpstr>Презентация PowerPoint</vt:lpstr>
      <vt:lpstr>Презентация PowerPoint</vt:lpstr>
      <vt:lpstr>Логистика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Растительное молоко</dc:title>
  <dc:creator>dp_p</dc:creator>
  <cp:lastModifiedBy>m.selezneva</cp:lastModifiedBy>
  <cp:revision>55</cp:revision>
  <dcterms:modified xsi:type="dcterms:W3CDTF">2023-03-29T09:31:47Z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4475853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