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5" r:id="rId5"/>
    <p:sldId id="266" r:id="rId6"/>
    <p:sldId id="264" r:id="rId7"/>
    <p:sldId id="260" r:id="rId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0" y="-66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2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5.jpeg"/><Relationship Id="rId7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i-holding.su/bitrix/tools/disk/uf.php?attachedId=27057&amp;action=show&amp;ncc=1&amp;&amp;width=1024&amp;height=1024&amp;signature=5d49110b1f0038053a59e11bb476cf2fdeafa3fae3a604b7f005a910611724c5"/>
          <p:cNvSpPr>
            <a:spLocks noChangeAspect="1" noChangeArrowheads="1"/>
          </p:cNvSpPr>
          <p:nvPr/>
        </p:nvSpPr>
        <p:spPr bwMode="auto">
          <a:xfrm>
            <a:off x="155577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C:\Users\istomina\Desktop\ПЧГ и смесь перцев\Рисунок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i-holding.su/bitrix/tools/disk/uf.php?attachedId=27058&amp;action=show&amp;ncc=1&amp;&amp;width=1024&amp;height=1024&amp;signature=5692833ed1a9b01ab05bfb841c806170f86f4c262ddf0708092ace3a6cc28d6a"/>
          <p:cNvSpPr>
            <a:spLocks noChangeAspect="1" noChangeArrowheads="1"/>
          </p:cNvSpPr>
          <p:nvPr/>
        </p:nvSpPr>
        <p:spPr bwMode="auto">
          <a:xfrm>
            <a:off x="155577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C:\Users\istomina\Desktop\ПЧГ и смесь перцев\Рисунок6.jpg"/>
          <p:cNvPicPr>
            <a:picLocks noChangeAspect="1" noChangeArrowheads="1"/>
          </p:cNvPicPr>
          <p:nvPr/>
        </p:nvPicPr>
        <p:blipFill>
          <a:blip r:embed="rId2"/>
          <a:srcRect r="1501" b="27260"/>
          <a:stretch>
            <a:fillRect/>
          </a:stretch>
        </p:blipFill>
        <p:spPr bwMode="auto">
          <a:xfrm>
            <a:off x="0" y="0"/>
            <a:ext cx="9144000" cy="6678000"/>
          </a:xfrm>
          <a:prstGeom prst="rect">
            <a:avLst/>
          </a:prstGeom>
          <a:noFill/>
        </p:spPr>
      </p:pic>
      <p:pic>
        <p:nvPicPr>
          <p:cNvPr id="2058" name="Picture 10" descr="C:\Users\istomina\Desktop\ПЧГ и смесь перцев\для курицы.jpg"/>
          <p:cNvPicPr>
            <a:picLocks noChangeAspect="1" noChangeArrowheads="1"/>
          </p:cNvPicPr>
          <p:nvPr/>
        </p:nvPicPr>
        <p:blipFill>
          <a:blip r:embed="rId3" cstate="print"/>
          <a:srcRect l="26294" t="5670" r="29882" b="6450"/>
          <a:stretch>
            <a:fillRect/>
          </a:stretch>
        </p:blipFill>
        <p:spPr bwMode="auto">
          <a:xfrm>
            <a:off x="6357950" y="3143248"/>
            <a:ext cx="1068387" cy="3312000"/>
          </a:xfrm>
          <a:prstGeom prst="rect">
            <a:avLst/>
          </a:prstGeom>
          <a:noFill/>
        </p:spPr>
      </p:pic>
      <p:pic>
        <p:nvPicPr>
          <p:cNvPr id="2056" name="Picture 8" descr="C:\Users\istomina\Desktop\ПЧГ и смесь перцев\французские травы.jpg"/>
          <p:cNvPicPr>
            <a:picLocks noChangeAspect="1" noChangeArrowheads="1"/>
          </p:cNvPicPr>
          <p:nvPr/>
        </p:nvPicPr>
        <p:blipFill>
          <a:blip r:embed="rId4" cstate="print"/>
          <a:srcRect l="26294" t="5670" r="25500" b="6450"/>
          <a:stretch>
            <a:fillRect/>
          </a:stretch>
        </p:blipFill>
        <p:spPr bwMode="auto">
          <a:xfrm>
            <a:off x="7572396" y="3143248"/>
            <a:ext cx="1175226" cy="3312000"/>
          </a:xfrm>
          <a:prstGeom prst="rect">
            <a:avLst/>
          </a:prstGeom>
          <a:noFill/>
        </p:spPr>
      </p:pic>
      <p:pic>
        <p:nvPicPr>
          <p:cNvPr id="7" name="Picture 2" descr="\\Server2003\e\Айдиго_БМЦ\! Маркетинг\Логотипы и знаки\Перчес 2015\Значок_100%натур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4929198"/>
            <a:ext cx="1500198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stomina\Desktop\ПЧГ и смесь перцев\2 (45).jpg"/>
          <p:cNvPicPr>
            <a:picLocks noChangeAspect="1" noChangeArrowheads="1"/>
          </p:cNvPicPr>
          <p:nvPr/>
        </p:nvPicPr>
        <p:blipFill>
          <a:blip r:embed="rId2"/>
          <a:srcRect l="3884" t="84375" r="4854" b="2083"/>
          <a:stretch>
            <a:fillRect/>
          </a:stretch>
        </p:blipFill>
        <p:spPr bwMode="auto">
          <a:xfrm>
            <a:off x="1214414" y="5786454"/>
            <a:ext cx="6715172" cy="928694"/>
          </a:xfrm>
          <a:prstGeom prst="rect">
            <a:avLst/>
          </a:prstGeom>
          <a:noFill/>
        </p:spPr>
      </p:pic>
      <p:pic>
        <p:nvPicPr>
          <p:cNvPr id="3" name="Picture 2" descr="C:\Users\istomina\Desktop\Новая папка (2)\Рисунок2.jpg"/>
          <p:cNvPicPr>
            <a:picLocks noChangeAspect="1" noChangeArrowheads="1"/>
          </p:cNvPicPr>
          <p:nvPr/>
        </p:nvPicPr>
        <p:blipFill>
          <a:blip r:embed="rId3"/>
          <a:srcRect t="-1166" r="91269"/>
          <a:stretch>
            <a:fillRect/>
          </a:stretch>
        </p:blipFill>
        <p:spPr bwMode="auto">
          <a:xfrm>
            <a:off x="0" y="-54261"/>
            <a:ext cx="785786" cy="6912261"/>
          </a:xfrm>
          <a:prstGeom prst="rect">
            <a:avLst/>
          </a:prstGeom>
          <a:noFill/>
        </p:spPr>
      </p:pic>
      <p:pic>
        <p:nvPicPr>
          <p:cNvPr id="6" name="Picture 4" descr="\\Server2003\e\Айдиго_БМЦ\! Маркетинг\! Презентации 2015-2016\Презентации проекта Перчес\Мельницы_Перчес_фото\Перец+соль.jpg"/>
          <p:cNvPicPr>
            <a:picLocks noChangeAspect="1" noChangeArrowheads="1"/>
          </p:cNvPicPr>
          <p:nvPr/>
        </p:nvPicPr>
        <p:blipFill>
          <a:blip r:embed="rId4" cstate="print"/>
          <a:srcRect l="26297" t="5670" r="25491"/>
          <a:stretch>
            <a:fillRect/>
          </a:stretch>
        </p:blipFill>
        <p:spPr bwMode="auto">
          <a:xfrm>
            <a:off x="3857620" y="2571744"/>
            <a:ext cx="1071064" cy="3240000"/>
          </a:xfrm>
          <a:prstGeom prst="rect">
            <a:avLst/>
          </a:prstGeom>
          <a:noFill/>
        </p:spPr>
      </p:pic>
      <p:pic>
        <p:nvPicPr>
          <p:cNvPr id="2053" name="Picture 5" descr="C:\Users\istomina\Desktop\Новая папка (2)\Рисунок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180000"/>
            <a:ext cx="3587774" cy="2857520"/>
          </a:xfrm>
          <a:prstGeom prst="rect">
            <a:avLst/>
          </a:prstGeom>
          <a:noFill/>
        </p:spPr>
      </p:pic>
      <p:pic>
        <p:nvPicPr>
          <p:cNvPr id="9" name="Picture 6" descr="\\Server2003\e\Айдиго_БМЦ\! Маркетинг\! Презентации 2015-2016\Презентации проекта Перчес\Мельницы_Перчес_фото\Чили.jpg"/>
          <p:cNvPicPr>
            <a:picLocks noChangeAspect="1" noChangeArrowheads="1"/>
          </p:cNvPicPr>
          <p:nvPr/>
        </p:nvPicPr>
        <p:blipFill>
          <a:blip r:embed="rId6" cstate="print"/>
          <a:srcRect l="26297" t="5670" r="25491"/>
          <a:stretch>
            <a:fillRect/>
          </a:stretch>
        </p:blipFill>
        <p:spPr bwMode="auto">
          <a:xfrm>
            <a:off x="7429520" y="2500306"/>
            <a:ext cx="1071069" cy="3240000"/>
          </a:xfrm>
          <a:prstGeom prst="rect">
            <a:avLst/>
          </a:prstGeom>
          <a:noFill/>
        </p:spPr>
      </p:pic>
      <p:pic>
        <p:nvPicPr>
          <p:cNvPr id="8" name="Picture 5" descr="\\Server2003\e\Айдиго_БМЦ\! Маркетинг\! Презентации 2015-2016\Презентации проекта Перчес\Мельницы_Перчес_фото\Пикантная.jpg"/>
          <p:cNvPicPr>
            <a:picLocks noChangeAspect="1" noChangeArrowheads="1"/>
          </p:cNvPicPr>
          <p:nvPr/>
        </p:nvPicPr>
        <p:blipFill>
          <a:blip r:embed="rId7" cstate="print"/>
          <a:srcRect l="26297" t="8505" r="25491"/>
          <a:stretch>
            <a:fillRect/>
          </a:stretch>
        </p:blipFill>
        <p:spPr bwMode="auto">
          <a:xfrm>
            <a:off x="6286512" y="2571744"/>
            <a:ext cx="1104246" cy="3240000"/>
          </a:xfrm>
          <a:prstGeom prst="rect">
            <a:avLst/>
          </a:prstGeom>
          <a:noFill/>
        </p:spPr>
      </p:pic>
      <p:pic>
        <p:nvPicPr>
          <p:cNvPr id="14" name="Picture 4" descr="C:\Users\istomina\Desktop\ПЧГ и смесь перцев\2 (45).jpg"/>
          <p:cNvPicPr>
            <a:picLocks noChangeAspect="1" noChangeArrowheads="1"/>
          </p:cNvPicPr>
          <p:nvPr/>
        </p:nvPicPr>
        <p:blipFill>
          <a:blip r:embed="rId2"/>
          <a:srcRect l="3623" t="5434" r="40864" b="75623"/>
          <a:stretch>
            <a:fillRect/>
          </a:stretch>
        </p:blipFill>
        <p:spPr bwMode="auto">
          <a:xfrm>
            <a:off x="857224" y="357166"/>
            <a:ext cx="4071966" cy="142876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000100" y="571480"/>
            <a:ext cx="3714776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Смеси перцев ТМ «Перчес»</a:t>
            </a:r>
            <a:endParaRPr lang="ru-RU" sz="2800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Picture 3" descr="\\Server2003\e\Айдиго_БМЦ\! Маркетинг\! Презентации 2015-2016\Презентации проекта Перчес\Мельницы_Перчес_фото\Кориандр.jpg"/>
          <p:cNvPicPr>
            <a:picLocks noChangeAspect="1" noChangeArrowheads="1"/>
          </p:cNvPicPr>
          <p:nvPr/>
        </p:nvPicPr>
        <p:blipFill>
          <a:blip r:embed="rId8" cstate="print"/>
          <a:srcRect l="26297" t="5670" r="25491"/>
          <a:stretch>
            <a:fillRect/>
          </a:stretch>
        </p:blipFill>
        <p:spPr bwMode="auto">
          <a:xfrm>
            <a:off x="5000628" y="2571744"/>
            <a:ext cx="1071064" cy="3240000"/>
          </a:xfrm>
          <a:prstGeom prst="rect">
            <a:avLst/>
          </a:prstGeom>
          <a:noFill/>
        </p:spPr>
      </p:pic>
      <p:pic>
        <p:nvPicPr>
          <p:cNvPr id="2055" name="Picture 7" descr="C:\Users\istomina\Desktop\Новая папка (2)\Buklet_22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7224" y="2678901"/>
            <a:ext cx="2571768" cy="2678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Server2003\e\Айдиго_БМЦ\! Маркетинг\Логотипы и знаки\Перчес 2015\Значок_100%нату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72074"/>
            <a:ext cx="1285884" cy="1371429"/>
          </a:xfrm>
          <a:prstGeom prst="rect">
            <a:avLst/>
          </a:prstGeom>
          <a:noFill/>
        </p:spPr>
      </p:pic>
      <p:pic>
        <p:nvPicPr>
          <p:cNvPr id="6" name="Picture 2" descr="C:\Users\istomina\Desktop\Новая папка (2)\Рисунок2.jpg"/>
          <p:cNvPicPr>
            <a:picLocks noChangeAspect="1" noChangeArrowheads="1"/>
          </p:cNvPicPr>
          <p:nvPr/>
        </p:nvPicPr>
        <p:blipFill>
          <a:blip r:embed="rId3"/>
          <a:srcRect t="-1166" r="91269"/>
          <a:stretch>
            <a:fillRect/>
          </a:stretch>
        </p:blipFill>
        <p:spPr bwMode="auto">
          <a:xfrm>
            <a:off x="0" y="-54261"/>
            <a:ext cx="785786" cy="6912261"/>
          </a:xfrm>
          <a:prstGeom prst="rect">
            <a:avLst/>
          </a:prstGeom>
          <a:noFill/>
        </p:spPr>
      </p:pic>
      <p:pic>
        <p:nvPicPr>
          <p:cNvPr id="3075" name="Picture 3" descr="C:\Users\istomina\Desktop\ПЧГ и смесь перцев\Buklet_Perches\Buklet_1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000108"/>
            <a:ext cx="3725810" cy="5267340"/>
          </a:xfrm>
          <a:prstGeom prst="rect">
            <a:avLst/>
          </a:prstGeom>
          <a:noFill/>
        </p:spPr>
      </p:pic>
      <p:pic>
        <p:nvPicPr>
          <p:cNvPr id="9" name="Picture 2" descr="C:\Users\istomina\Desktop\Новая папка (2)\Рисунок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0000" y="0"/>
            <a:ext cx="2857521" cy="2628000"/>
          </a:xfrm>
          <a:prstGeom prst="rect">
            <a:avLst/>
          </a:prstGeom>
          <a:noFill/>
        </p:spPr>
      </p:pic>
      <p:pic>
        <p:nvPicPr>
          <p:cNvPr id="3076" name="Picture 4" descr="\\Server2003\e\Айдиго_БМЦ\! Маркетинг\Логотипы и знаки\Перчес 2015\Значок_без глютам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5" y="5072073"/>
            <a:ext cx="1357322" cy="1440000"/>
          </a:xfrm>
          <a:prstGeom prst="rect">
            <a:avLst/>
          </a:prstGeom>
          <a:noFill/>
        </p:spPr>
      </p:pic>
      <p:pic>
        <p:nvPicPr>
          <p:cNvPr id="12" name="Picture 4" descr="C:\Users\istomina\Desktop\ПЧГ и смесь перцев\2 (45).jpg"/>
          <p:cNvPicPr>
            <a:picLocks noChangeAspect="1" noChangeArrowheads="1"/>
          </p:cNvPicPr>
          <p:nvPr/>
        </p:nvPicPr>
        <p:blipFill>
          <a:blip r:embed="rId7"/>
          <a:srcRect l="3623" t="5434" r="40864" b="75623"/>
          <a:stretch>
            <a:fillRect/>
          </a:stretch>
        </p:blipFill>
        <p:spPr bwMode="auto">
          <a:xfrm>
            <a:off x="857224" y="3286124"/>
            <a:ext cx="4071966" cy="142876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71538" y="3571876"/>
            <a:ext cx="3643338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Ассортимент</a:t>
            </a:r>
          </a:p>
          <a:p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stomina\Desktop\Новая папка (2)\Рисунок2.jpg"/>
          <p:cNvPicPr>
            <a:picLocks noChangeAspect="1" noChangeArrowheads="1"/>
          </p:cNvPicPr>
          <p:nvPr/>
        </p:nvPicPr>
        <p:blipFill>
          <a:blip r:embed="rId2"/>
          <a:srcRect t="-1166" r="91269"/>
          <a:stretch>
            <a:fillRect/>
          </a:stretch>
        </p:blipFill>
        <p:spPr bwMode="auto">
          <a:xfrm>
            <a:off x="0" y="-54261"/>
            <a:ext cx="785786" cy="6912261"/>
          </a:xfrm>
          <a:prstGeom prst="rect">
            <a:avLst/>
          </a:prstGeom>
          <a:noFill/>
        </p:spPr>
      </p:pic>
      <p:pic>
        <p:nvPicPr>
          <p:cNvPr id="3" name="Picture 9" descr="C:\Users\istomina\Desktop\Новая папка (2)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0000" y="0"/>
            <a:ext cx="2764183" cy="262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28662" y="2786058"/>
            <a:ext cx="4000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Конкурентные преимущества:</a:t>
            </a:r>
          </a:p>
          <a:p>
            <a:endParaRPr lang="ru-RU" sz="1600" dirty="0" smtClean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3714752"/>
            <a:ext cx="48577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Единая доступная цена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Качественное сырьё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Натуральный состав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Топовый ассортимент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Уникальные составы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Удобная фасовка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Привлекательная стильная упаковка.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ru-RU" dirty="0" smtClean="0"/>
          </a:p>
        </p:txBody>
      </p:sp>
      <p:pic>
        <p:nvPicPr>
          <p:cNvPr id="1027" name="Picture 3" descr="C:\Users\istomina\Desktop\ПЧГ и смесь перцев\Пикантная.jpg"/>
          <p:cNvPicPr>
            <a:picLocks noChangeAspect="1" noChangeArrowheads="1"/>
          </p:cNvPicPr>
          <p:nvPr/>
        </p:nvPicPr>
        <p:blipFill>
          <a:blip r:embed="rId4" cstate="print"/>
          <a:srcRect l="26033" t="6830" r="25208" b="5612"/>
          <a:stretch>
            <a:fillRect/>
          </a:stretch>
        </p:blipFill>
        <p:spPr bwMode="auto">
          <a:xfrm>
            <a:off x="5214942" y="2071678"/>
            <a:ext cx="1659697" cy="4608000"/>
          </a:xfrm>
          <a:prstGeom prst="rect">
            <a:avLst/>
          </a:prstGeom>
          <a:noFill/>
        </p:spPr>
      </p:pic>
      <p:pic>
        <p:nvPicPr>
          <p:cNvPr id="1026" name="Picture 2" descr="C:\Users\istomina\Desktop\ПЧГ и смесь перцев\Перец+соль.jpg"/>
          <p:cNvPicPr>
            <a:picLocks noChangeAspect="1" noChangeArrowheads="1"/>
          </p:cNvPicPr>
          <p:nvPr/>
        </p:nvPicPr>
        <p:blipFill>
          <a:blip r:embed="rId5" cstate="print"/>
          <a:srcRect l="24278" t="6730" r="25431" b="5782"/>
          <a:stretch>
            <a:fillRect/>
          </a:stretch>
        </p:blipFill>
        <p:spPr bwMode="auto">
          <a:xfrm>
            <a:off x="6643702" y="1142984"/>
            <a:ext cx="1714512" cy="4611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stomina\Desktop\Новая папка (2)\Рисунок2.jpg"/>
          <p:cNvPicPr>
            <a:picLocks noChangeAspect="1" noChangeArrowheads="1"/>
          </p:cNvPicPr>
          <p:nvPr/>
        </p:nvPicPr>
        <p:blipFill>
          <a:blip r:embed="rId2"/>
          <a:srcRect t="-1166" r="91269"/>
          <a:stretch>
            <a:fillRect/>
          </a:stretch>
        </p:blipFill>
        <p:spPr bwMode="auto">
          <a:xfrm>
            <a:off x="0" y="0"/>
            <a:ext cx="866953" cy="6840000"/>
          </a:xfrm>
          <a:prstGeom prst="rect">
            <a:avLst/>
          </a:prstGeom>
          <a:noFill/>
        </p:spPr>
      </p:pic>
      <p:pic>
        <p:nvPicPr>
          <p:cNvPr id="1033" name="Picture 9" descr="C:\Users\istomina\Desktop\Новая папка (2)\Рисунок2.jpg"/>
          <p:cNvPicPr>
            <a:picLocks noChangeAspect="1" noChangeArrowheads="1"/>
          </p:cNvPicPr>
          <p:nvPr/>
        </p:nvPicPr>
        <p:blipFill>
          <a:blip r:embed="rId3"/>
          <a:srcRect b="19091"/>
          <a:stretch>
            <a:fillRect/>
          </a:stretch>
        </p:blipFill>
        <p:spPr bwMode="auto">
          <a:xfrm>
            <a:off x="1800000" y="0"/>
            <a:ext cx="2786082" cy="2143140"/>
          </a:xfrm>
          <a:prstGeom prst="rect">
            <a:avLst/>
          </a:prstGeom>
          <a:noFill/>
        </p:spPr>
      </p:pic>
      <p:pic>
        <p:nvPicPr>
          <p:cNvPr id="2051" name="Picture 3" descr="C:\Users\istomina\Desktop\K_2.jpg"/>
          <p:cNvPicPr>
            <a:picLocks noChangeAspect="1" noChangeArrowheads="1"/>
          </p:cNvPicPr>
          <p:nvPr/>
        </p:nvPicPr>
        <p:blipFill>
          <a:blip r:embed="rId4" cstate="print"/>
          <a:srcRect l="14932" t="12832" r="14902" b="12461"/>
          <a:stretch>
            <a:fillRect/>
          </a:stretch>
        </p:blipFill>
        <p:spPr bwMode="auto">
          <a:xfrm>
            <a:off x="6715140" y="4714884"/>
            <a:ext cx="1233316" cy="2016000"/>
          </a:xfrm>
          <a:prstGeom prst="rect">
            <a:avLst/>
          </a:prstGeom>
          <a:noFill/>
        </p:spPr>
      </p:pic>
      <p:pic>
        <p:nvPicPr>
          <p:cNvPr id="2053" name="Picture 5" descr="C:\Users\istomina\Desktop\ПЧГ и смесь перцев\Buklet_Perches\Buklet_2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4929198"/>
            <a:ext cx="1646061" cy="1764000"/>
          </a:xfrm>
          <a:prstGeom prst="rect">
            <a:avLst/>
          </a:prstGeom>
          <a:noFill/>
        </p:spPr>
      </p:pic>
      <p:pic>
        <p:nvPicPr>
          <p:cNvPr id="2054" name="Picture 6" descr="C:\Users\istomina\Desktop\ПЧГ и смесь перцев\Buklet_Perches\Buklet_22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6056" y="180000"/>
            <a:ext cx="3715844" cy="2520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57224" y="3429000"/>
            <a:ext cx="44291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Расширение линейки кондитера ТМ Перчес:</a:t>
            </a:r>
          </a:p>
          <a:p>
            <a:endParaRPr lang="ru-RU" i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Единая низкая цена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Самые популярные кондитерские специи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Яркий привлекательный дизайн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C:\Users\istomina\Desktop\K_3.jpg"/>
          <p:cNvPicPr>
            <a:picLocks noChangeAspect="1" noChangeArrowheads="1"/>
          </p:cNvPicPr>
          <p:nvPr/>
        </p:nvPicPr>
        <p:blipFill>
          <a:blip r:embed="rId7" cstate="print"/>
          <a:srcRect l="15802" t="12637" r="15382" b="12656"/>
          <a:stretch>
            <a:fillRect/>
          </a:stretch>
        </p:blipFill>
        <p:spPr bwMode="auto">
          <a:xfrm>
            <a:off x="7572396" y="2571744"/>
            <a:ext cx="1209600" cy="2016000"/>
          </a:xfrm>
          <a:prstGeom prst="rect">
            <a:avLst/>
          </a:prstGeom>
          <a:noFill/>
        </p:spPr>
      </p:pic>
      <p:pic>
        <p:nvPicPr>
          <p:cNvPr id="2" name="Picture 2" descr="C:\Users\istomina\Desktop\K_1.jpg"/>
          <p:cNvPicPr>
            <a:picLocks noChangeAspect="1" noChangeArrowheads="1"/>
          </p:cNvPicPr>
          <p:nvPr/>
        </p:nvPicPr>
        <p:blipFill>
          <a:blip r:embed="rId8" cstate="print"/>
          <a:srcRect l="15167" t="12482" r="15424" b="12167"/>
          <a:stretch>
            <a:fillRect/>
          </a:stretch>
        </p:blipFill>
        <p:spPr bwMode="auto">
          <a:xfrm>
            <a:off x="5643570" y="2714620"/>
            <a:ext cx="1209600" cy="201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r.babicyn\Desktop\Перчес\04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3244"/>
            <a:ext cx="9144000" cy="6411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46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Бабицын Руслан</dc:creator>
  <cp:lastModifiedBy>RePack by Diakov</cp:lastModifiedBy>
  <cp:revision>82</cp:revision>
  <dcterms:created xsi:type="dcterms:W3CDTF">2016-04-01T11:13:17Z</dcterms:created>
  <dcterms:modified xsi:type="dcterms:W3CDTF">2017-02-03T06:27:04Z</dcterms:modified>
</cp:coreProperties>
</file>