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oboto Condensed Light" charset="0"/>
      <p:regular r:id="rId6"/>
      <p:bold r:id="rId7"/>
      <p:italic r:id="rId8"/>
      <p:boldItalic r:id="rId9"/>
    </p:embeddedFont>
    <p:embeddedFont>
      <p:font typeface="Anton" charset="0"/>
      <p:regular r:id="rId10"/>
    </p:embeddedFont>
    <p:embeddedFont>
      <p:font typeface="Barlow" charset="0"/>
      <p:regular r:id="rId11"/>
      <p:bold r:id="rId12"/>
      <p:italic r:id="rId13"/>
      <p:boldItalic r:id="rId14"/>
    </p:embeddedFont>
    <p:embeddedFont>
      <p:font typeface="Montserrat SemiBold" charset="-52"/>
      <p:regular r:id="rId15"/>
      <p:bold r:id="rId16"/>
      <p:italic r:id="rId17"/>
      <p:boldItalic r:id="rId18"/>
    </p:embeddedFont>
    <p:embeddedFont>
      <p:font typeface="Montserrat Medium" charset="0"/>
      <p:regular r:id="rId19"/>
      <p:bold r:id="rId20"/>
      <p:italic r:id="rId21"/>
      <p:boldItalic r:id="rId22"/>
    </p:embeddedFont>
    <p:embeddedFont>
      <p:font typeface="MS Gothic" pitchFamily="49" charset="-128"/>
      <p:regular r:id="rId23"/>
    </p:embeddedFont>
    <p:embeddedFont>
      <p:font typeface="Barlow Light" charset="0"/>
      <p:regular r:id="rId24"/>
      <p:bold r:id="rId25"/>
      <p:italic r:id="rId26"/>
      <p:boldItalic r:id="rId27"/>
    </p:embeddedFont>
    <p:embeddedFont>
      <p:font typeface="Oswald" charset="-52"/>
      <p:regular r:id="rId28"/>
      <p:bold r:id="rId29"/>
    </p:embeddedFont>
    <p:embeddedFont>
      <p:font typeface="Open Sans" charset="0"/>
      <p:regular r:id="rId30"/>
      <p:bold r:id="rId31"/>
      <p:italic r:id="rId32"/>
      <p:boldItalic r:id="rId33"/>
    </p:embeddedFont>
    <p:embeddedFont>
      <p:font typeface="Rokkitt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792">
          <p15:clr>
            <a:srgbClr val="9AA0A6"/>
          </p15:clr>
        </p15:guide>
        <p15:guide id="2">
          <p15:clr>
            <a:srgbClr val="9AA0A6"/>
          </p15:clr>
        </p15:guide>
        <p15:guide id="3" orient="horz" pos="2717">
          <p15:clr>
            <a:srgbClr val="9AA0A6"/>
          </p15:clr>
        </p15:guide>
        <p15:guide id="4" orient="horz" pos="2854">
          <p15:clr>
            <a:srgbClr val="9AA0A6"/>
          </p15:clr>
        </p15:guide>
        <p15:guide id="5" orient="horz" pos="3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38F2A3-64EE-47E6-A025-8BB93F3F16A5}">
  <a:tblStyle styleId="{B238F2A3-64EE-47E6-A025-8BB93F3F16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432" y="108"/>
      </p:cViewPr>
      <p:guideLst>
        <p:guide orient="horz" pos="792"/>
        <p:guide orient="horz" pos="2717"/>
        <p:guide orient="horz" pos="2854"/>
        <p:guide orient="horz" pos="32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9" Type="http://schemas.openxmlformats.org/officeDocument/2006/relationships/tableStyles" Target="tableStyles.xml"/><Relationship Id="rId21" Type="http://schemas.openxmlformats.org/officeDocument/2006/relationships/font" Target="fonts/font16.fntdata"/><Relationship Id="rId34" Type="http://schemas.openxmlformats.org/officeDocument/2006/relationships/font" Target="fonts/font29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font" Target="fonts/font2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font" Target="fonts/font30.fntdata"/><Relationship Id="rId8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886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2247733"/>
            <a:ext cx="9352810" cy="2895761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2987908" y="-96735"/>
            <a:ext cx="7123092" cy="5240249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1400" y="2075456"/>
            <a:ext cx="65229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11400" y="2827531"/>
            <a:ext cx="5113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3F3F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4797975" y="1268225"/>
            <a:ext cx="36228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3325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ubTitle" idx="1"/>
          </p:nvPr>
        </p:nvSpPr>
        <p:spPr>
          <a:xfrm>
            <a:off x="6208550" y="2904325"/>
            <a:ext cx="2212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33253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2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161" name="Google Shape;161;p12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62" name="Google Shape;162;p12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12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167" name="Google Shape;167;p12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2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170" name="Google Shape;170;p12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12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173" name="Google Shape;173;p12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2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3F3F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ctrTitle"/>
          </p:nvPr>
        </p:nvSpPr>
        <p:spPr>
          <a:xfrm>
            <a:off x="4991195" y="1004575"/>
            <a:ext cx="34347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"/>
          </p:nvPr>
        </p:nvSpPr>
        <p:spPr>
          <a:xfrm>
            <a:off x="5373095" y="1997913"/>
            <a:ext cx="3052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6021725" y="3580325"/>
            <a:ext cx="24045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2"/>
              </a:rPr>
              <a:t>Slidesgo</a:t>
            </a:r>
            <a:r>
              <a:rPr lang="en" sz="9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/>
              </a:rPr>
              <a:t>Flaticon</a:t>
            </a:r>
            <a:r>
              <a:rPr lang="en" sz="9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9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/>
              </a:rPr>
              <a:t>Freepik</a:t>
            </a:r>
            <a:endParaRPr sz="900" b="0" i="0" u="none" strike="noStrike" cap="none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3F3F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 hasCustomPrompt="1"/>
          </p:nvPr>
        </p:nvSpPr>
        <p:spPr>
          <a:xfrm>
            <a:off x="720000" y="3487025"/>
            <a:ext cx="26703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1" name="Google Shape;181;p14"/>
          <p:cNvSpPr txBox="1">
            <a:spLocks noGrp="1"/>
          </p:cNvSpPr>
          <p:nvPr>
            <p:ph type="body" idx="1"/>
          </p:nvPr>
        </p:nvSpPr>
        <p:spPr>
          <a:xfrm>
            <a:off x="787500" y="4045650"/>
            <a:ext cx="25353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F3F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2">
    <p:bg>
      <p:bgPr>
        <a:solidFill>
          <a:schemeClr val="accent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 rot="10800000" flipH="1">
            <a:off x="-1474975" y="2370979"/>
            <a:ext cx="8954514" cy="2772522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1"/>
          </p:nvPr>
        </p:nvSpPr>
        <p:spPr>
          <a:xfrm>
            <a:off x="3684688" y="2230750"/>
            <a:ext cx="1786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2"/>
          </p:nvPr>
        </p:nvSpPr>
        <p:spPr>
          <a:xfrm>
            <a:off x="1144425" y="2230750"/>
            <a:ext cx="1786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3"/>
          </p:nvPr>
        </p:nvSpPr>
        <p:spPr>
          <a:xfrm>
            <a:off x="6300412" y="2230750"/>
            <a:ext cx="1786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4"/>
          </p:nvPr>
        </p:nvSpPr>
        <p:spPr>
          <a:xfrm>
            <a:off x="3684688" y="3559750"/>
            <a:ext cx="1786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5"/>
          </p:nvPr>
        </p:nvSpPr>
        <p:spPr>
          <a:xfrm>
            <a:off x="1144425" y="3559750"/>
            <a:ext cx="1786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6"/>
          </p:nvPr>
        </p:nvSpPr>
        <p:spPr>
          <a:xfrm>
            <a:off x="6300412" y="3559750"/>
            <a:ext cx="1786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193" name="Google Shape;193;p16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6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199" name="Google Shape;199;p16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6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205" name="Google Shape;205;p16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ctrTitle" idx="7"/>
          </p:nvPr>
        </p:nvSpPr>
        <p:spPr>
          <a:xfrm>
            <a:off x="1144575" y="1995525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ctrTitle" idx="8"/>
          </p:nvPr>
        </p:nvSpPr>
        <p:spPr>
          <a:xfrm>
            <a:off x="6300425" y="1995450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ctrTitle" idx="9"/>
          </p:nvPr>
        </p:nvSpPr>
        <p:spPr>
          <a:xfrm>
            <a:off x="3684701" y="1995450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ctrTitle" idx="13"/>
          </p:nvPr>
        </p:nvSpPr>
        <p:spPr>
          <a:xfrm>
            <a:off x="1144575" y="3324525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ctrTitle" idx="14"/>
          </p:nvPr>
        </p:nvSpPr>
        <p:spPr>
          <a:xfrm>
            <a:off x="6300425" y="3324450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ctrTitle" idx="15"/>
          </p:nvPr>
        </p:nvSpPr>
        <p:spPr>
          <a:xfrm>
            <a:off x="3684701" y="3324450"/>
            <a:ext cx="1786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 idx="16"/>
          </p:nvPr>
        </p:nvSpPr>
        <p:spPr>
          <a:xfrm>
            <a:off x="1230350" y="1706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title" idx="17"/>
          </p:nvPr>
        </p:nvSpPr>
        <p:spPr>
          <a:xfrm>
            <a:off x="3770538" y="1706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title" idx="18"/>
          </p:nvPr>
        </p:nvSpPr>
        <p:spPr>
          <a:xfrm>
            <a:off x="6386250" y="1706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title" idx="19"/>
          </p:nvPr>
        </p:nvSpPr>
        <p:spPr>
          <a:xfrm>
            <a:off x="1230350" y="3035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 idx="20"/>
          </p:nvPr>
        </p:nvSpPr>
        <p:spPr>
          <a:xfrm>
            <a:off x="3770538" y="3035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title" idx="21"/>
          </p:nvPr>
        </p:nvSpPr>
        <p:spPr>
          <a:xfrm>
            <a:off x="6386250" y="3035303"/>
            <a:ext cx="1602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1_1_1_2">
    <p:bg>
      <p:bgPr>
        <a:solidFill>
          <a:srgbClr val="F3F3F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ctrTitle" idx="2"/>
          </p:nvPr>
        </p:nvSpPr>
        <p:spPr>
          <a:xfrm>
            <a:off x="732125" y="2973975"/>
            <a:ext cx="22407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ubTitle" idx="1"/>
          </p:nvPr>
        </p:nvSpPr>
        <p:spPr>
          <a:xfrm>
            <a:off x="732125" y="3286100"/>
            <a:ext cx="2240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ctrTitle" idx="3"/>
          </p:nvPr>
        </p:nvSpPr>
        <p:spPr>
          <a:xfrm>
            <a:off x="3451675" y="2973975"/>
            <a:ext cx="22407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subTitle" idx="4"/>
          </p:nvPr>
        </p:nvSpPr>
        <p:spPr>
          <a:xfrm>
            <a:off x="3451675" y="3286100"/>
            <a:ext cx="2240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ctrTitle" idx="5"/>
          </p:nvPr>
        </p:nvSpPr>
        <p:spPr>
          <a:xfrm>
            <a:off x="6171225" y="2973975"/>
            <a:ext cx="22407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subTitle" idx="6"/>
          </p:nvPr>
        </p:nvSpPr>
        <p:spPr>
          <a:xfrm>
            <a:off x="6171225" y="3286100"/>
            <a:ext cx="2240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28" name="Google Shape;228;p17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229" name="Google Shape;229;p17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230" name="Google Shape;230;p17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7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235" name="Google Shape;235;p17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17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238" name="Google Shape;238;p17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MAIN_POINT_1">
    <p:bg>
      <p:bgPr>
        <a:solidFill>
          <a:srgbClr val="F3F3F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2039450" y="1559550"/>
            <a:ext cx="5064900" cy="2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1_1_1">
    <p:bg>
      <p:bgPr>
        <a:solidFill>
          <a:srgbClr val="F3F3F3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68100" y="190884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1"/>
          </p:nvPr>
        </p:nvSpPr>
        <p:spPr>
          <a:xfrm>
            <a:off x="712125" y="2326475"/>
            <a:ext cx="2353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2"/>
          </p:nvPr>
        </p:nvSpPr>
        <p:spPr>
          <a:xfrm>
            <a:off x="6336924" y="190884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3"/>
          </p:nvPr>
        </p:nvSpPr>
        <p:spPr>
          <a:xfrm>
            <a:off x="6081025" y="2326475"/>
            <a:ext cx="2353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idx="4"/>
          </p:nvPr>
        </p:nvSpPr>
        <p:spPr>
          <a:xfrm>
            <a:off x="3651677" y="366259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5"/>
          </p:nvPr>
        </p:nvSpPr>
        <p:spPr>
          <a:xfrm>
            <a:off x="3395775" y="4080225"/>
            <a:ext cx="235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6"/>
          </p:nvPr>
        </p:nvSpPr>
        <p:spPr>
          <a:xfrm>
            <a:off x="3651677" y="190884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7"/>
          </p:nvPr>
        </p:nvSpPr>
        <p:spPr>
          <a:xfrm>
            <a:off x="3395775" y="2326475"/>
            <a:ext cx="2353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8"/>
          </p:nvPr>
        </p:nvSpPr>
        <p:spPr>
          <a:xfrm>
            <a:off x="691275" y="3662600"/>
            <a:ext cx="2395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subTitle" idx="9"/>
          </p:nvPr>
        </p:nvSpPr>
        <p:spPr>
          <a:xfrm>
            <a:off x="712125" y="4080225"/>
            <a:ext cx="235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title" idx="13"/>
          </p:nvPr>
        </p:nvSpPr>
        <p:spPr>
          <a:xfrm>
            <a:off x="6336924" y="366259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ubTitle" idx="14"/>
          </p:nvPr>
        </p:nvSpPr>
        <p:spPr>
          <a:xfrm>
            <a:off x="6081025" y="4080225"/>
            <a:ext cx="235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BLANK_1_1_3">
    <p:bg>
      <p:bgPr>
        <a:solidFill>
          <a:srgbClr val="F3F3F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/>
          <p:nvPr/>
        </p:nvSpPr>
        <p:spPr>
          <a:xfrm flipH="1">
            <a:off x="2987908" y="-96735"/>
            <a:ext cx="7123092" cy="5240249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 rot="10800000" flipH="1">
            <a:off x="-208800" y="2247733"/>
            <a:ext cx="9352810" cy="2895761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 txBox="1">
            <a:spLocks noGrp="1"/>
          </p:cNvSpPr>
          <p:nvPr>
            <p:ph type="ctrTitle"/>
          </p:nvPr>
        </p:nvSpPr>
        <p:spPr>
          <a:xfrm>
            <a:off x="5589750" y="3340066"/>
            <a:ext cx="2949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 sz="14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ubTitle" idx="1"/>
          </p:nvPr>
        </p:nvSpPr>
        <p:spPr>
          <a:xfrm>
            <a:off x="3328950" y="2093391"/>
            <a:ext cx="52107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swald"/>
              <a:buNone/>
              <a:defRPr sz="1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261" name="Google Shape;261;p20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262" name="Google Shape;262;p20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263" name="Google Shape;263;p20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p20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268" name="Google Shape;268;p20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20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271" name="Google Shape;271;p20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273;p20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274" name="Google Shape;274;p20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BLANK_1_1_2">
    <p:bg>
      <p:bgPr>
        <a:solidFill>
          <a:srgbClr val="F3F3F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/>
          <p:nvPr/>
        </p:nvSpPr>
        <p:spPr>
          <a:xfrm rot="10800000" flipH="1">
            <a:off x="-435685" y="2247733"/>
            <a:ext cx="9352810" cy="2895761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279" name="Google Shape;279;p21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280" name="Google Shape;280;p21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21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288" name="Google Shape;288;p21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BLANK_1_1_1_1_1_2">
    <p:bg>
      <p:bgPr>
        <a:solidFill>
          <a:srgbClr val="F3F3F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653600" y="2469585"/>
            <a:ext cx="27582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"/>
          </p:nvPr>
        </p:nvSpPr>
        <p:spPr>
          <a:xfrm>
            <a:off x="720000" y="2948608"/>
            <a:ext cx="264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3"/>
          </p:nvPr>
        </p:nvSpPr>
        <p:spPr>
          <a:xfrm>
            <a:off x="5653600" y="3746410"/>
            <a:ext cx="275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5653600" y="1919591"/>
            <a:ext cx="27582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4"/>
          </p:nvPr>
        </p:nvSpPr>
        <p:spPr>
          <a:xfrm>
            <a:off x="720000" y="2266683"/>
            <a:ext cx="2642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5"/>
          </p:nvPr>
        </p:nvSpPr>
        <p:spPr>
          <a:xfrm>
            <a:off x="5653600" y="3196439"/>
            <a:ext cx="27582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6"/>
          </p:nvPr>
        </p:nvSpPr>
        <p:spPr>
          <a:xfrm>
            <a:off x="2733050" y="445025"/>
            <a:ext cx="366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">
    <p:bg>
      <p:bgPr>
        <a:solidFill>
          <a:srgbClr val="F3F3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>
            <a:spLocks noGrp="1"/>
          </p:cNvSpPr>
          <p:nvPr>
            <p:ph type="ctrTitle"/>
          </p:nvPr>
        </p:nvSpPr>
        <p:spPr>
          <a:xfrm>
            <a:off x="1054237" y="1688825"/>
            <a:ext cx="14856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ctrTitle" idx="2"/>
          </p:nvPr>
        </p:nvSpPr>
        <p:spPr>
          <a:xfrm>
            <a:off x="1054204" y="3007675"/>
            <a:ext cx="14856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>
            <a:off x="720000" y="2009225"/>
            <a:ext cx="2290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3"/>
          </p:nvPr>
        </p:nvSpPr>
        <p:spPr>
          <a:xfrm>
            <a:off x="720000" y="3328076"/>
            <a:ext cx="2290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ctrTitle" idx="4"/>
          </p:nvPr>
        </p:nvSpPr>
        <p:spPr>
          <a:xfrm>
            <a:off x="3796603" y="1688825"/>
            <a:ext cx="14856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ctrTitle" idx="5"/>
          </p:nvPr>
        </p:nvSpPr>
        <p:spPr>
          <a:xfrm>
            <a:off x="3796588" y="3007675"/>
            <a:ext cx="14856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6"/>
          </p:nvPr>
        </p:nvSpPr>
        <p:spPr>
          <a:xfrm>
            <a:off x="3461700" y="2009225"/>
            <a:ext cx="2290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7"/>
          </p:nvPr>
        </p:nvSpPr>
        <p:spPr>
          <a:xfrm>
            <a:off x="3461700" y="3328076"/>
            <a:ext cx="2290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1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BLANK_1_1">
    <p:bg>
      <p:bgPr>
        <a:solidFill>
          <a:srgbClr val="F3F3F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1803000" y="3996650"/>
            <a:ext cx="553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3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308" name="Google Shape;308;p23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309" name="Google Shape;309;p23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23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314" name="Google Shape;314;p23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3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317" name="Google Shape;317;p23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3F3F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 rot="10800000" flipH="1">
            <a:off x="-725450" y="88"/>
            <a:ext cx="7048722" cy="5185537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972217" y="51"/>
            <a:ext cx="7199569" cy="2229069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20000" y="1907425"/>
            <a:ext cx="3967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720000" y="2571750"/>
            <a:ext cx="3563700" cy="1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279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Char char="○"/>
              <a:defRPr sz="1200"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Char char="■"/>
              <a:defRPr sz="1200"/>
            </a:lvl6pPr>
            <a:lvl7pPr marL="3200400" lvl="6" indent="-2730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57" name="Google Shape;57;p4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4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4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F3F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subTitle" idx="1"/>
          </p:nvPr>
        </p:nvSpPr>
        <p:spPr>
          <a:xfrm>
            <a:off x="720000" y="2902372"/>
            <a:ext cx="36723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85" name="Google Shape;85;p6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6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6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1437192"/>
            <a:ext cx="31515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1427450" y="448650"/>
            <a:ext cx="627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720000" y="1596325"/>
            <a:ext cx="7692000" cy="2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Josefin Slab"/>
              <a:buAutoNum type="arabicPeriod"/>
              <a:defRPr sz="1100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SemiBold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SemiBol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>
            <a:off x="1745550" y="2370979"/>
            <a:ext cx="8954514" cy="2772522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3F3F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ctrTitle" idx="2"/>
          </p:nvPr>
        </p:nvSpPr>
        <p:spPr>
          <a:xfrm>
            <a:off x="3026250" y="1376756"/>
            <a:ext cx="30795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ubTitle" idx="1"/>
          </p:nvPr>
        </p:nvSpPr>
        <p:spPr>
          <a:xfrm>
            <a:off x="2907750" y="1688875"/>
            <a:ext cx="33165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ctrTitle" idx="3"/>
          </p:nvPr>
        </p:nvSpPr>
        <p:spPr>
          <a:xfrm>
            <a:off x="3026250" y="2855906"/>
            <a:ext cx="30795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4"/>
          </p:nvPr>
        </p:nvSpPr>
        <p:spPr>
          <a:xfrm>
            <a:off x="2907750" y="3168025"/>
            <a:ext cx="33165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"/>
              <a:buNone/>
              <a:defRPr sz="1000">
                <a:latin typeface="Rokkitt"/>
                <a:ea typeface="Rokkitt"/>
                <a:cs typeface="Rokkitt"/>
                <a:sym typeface="Rokkitt"/>
              </a:defRPr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108" name="Google Shape;108;p8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09" name="Google Shape;109;p8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8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114" name="Google Shape;114;p8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116;p8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117" name="Google Shape;117;p8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3F3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-228600" y="-96735"/>
            <a:ext cx="7123092" cy="5240249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 rot="10800000">
            <a:off x="529590" y="2247733"/>
            <a:ext cx="9352810" cy="2895761"/>
          </a:xfrm>
          <a:custGeom>
            <a:avLst/>
            <a:gdLst/>
            <a:ahLst/>
            <a:cxnLst/>
            <a:rect l="l" t="t" r="r" b="b"/>
            <a:pathLst>
              <a:path w="106071" h="32842" extrusionOk="0">
                <a:moveTo>
                  <a:pt x="0" y="0"/>
                </a:moveTo>
                <a:cubicBezTo>
                  <a:pt x="268" y="12588"/>
                  <a:pt x="3048" y="30882"/>
                  <a:pt x="17958" y="32682"/>
                </a:cubicBezTo>
                <a:cubicBezTo>
                  <a:pt x="18773" y="32791"/>
                  <a:pt x="19551" y="32842"/>
                  <a:pt x="20296" y="32842"/>
                </a:cubicBezTo>
                <a:cubicBezTo>
                  <a:pt x="28772" y="32842"/>
                  <a:pt x="33080" y="26197"/>
                  <a:pt x="40843" y="23689"/>
                </a:cubicBezTo>
                <a:cubicBezTo>
                  <a:pt x="42422" y="23190"/>
                  <a:pt x="43927" y="22969"/>
                  <a:pt x="45385" y="22969"/>
                </a:cubicBezTo>
                <a:cubicBezTo>
                  <a:pt x="49458" y="22969"/>
                  <a:pt x="53175" y="24682"/>
                  <a:pt x="57190" y="26686"/>
                </a:cubicBezTo>
                <a:cubicBezTo>
                  <a:pt x="63231" y="29543"/>
                  <a:pt x="69625" y="31249"/>
                  <a:pt x="75784" y="31249"/>
                </a:cubicBezTo>
                <a:cubicBezTo>
                  <a:pt x="84905" y="31249"/>
                  <a:pt x="93511" y="27512"/>
                  <a:pt x="99691" y="18244"/>
                </a:cubicBezTo>
                <a:cubicBezTo>
                  <a:pt x="103145" y="12944"/>
                  <a:pt x="105819" y="6482"/>
                  <a:pt x="106071" y="0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9"/>
          <p:cNvGrpSpPr/>
          <p:nvPr/>
        </p:nvGrpSpPr>
        <p:grpSpPr>
          <a:xfrm>
            <a:off x="914702" y="379909"/>
            <a:ext cx="7733883" cy="4294602"/>
            <a:chOff x="914702" y="379909"/>
            <a:chExt cx="7733883" cy="4294602"/>
          </a:xfrm>
        </p:grpSpPr>
        <p:grpSp>
          <p:nvGrpSpPr>
            <p:cNvPr id="123" name="Google Shape;123;p9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24" name="Google Shape;124;p9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9"/>
            <p:cNvGrpSpPr/>
            <p:nvPr/>
          </p:nvGrpSpPr>
          <p:grpSpPr>
            <a:xfrm>
              <a:off x="914702" y="3709388"/>
              <a:ext cx="490420" cy="25923"/>
              <a:chOff x="5612829" y="768560"/>
              <a:chExt cx="437290" cy="25606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132" name="Google Shape;132;p9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135" name="Google Shape;135;p9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039450" y="1559550"/>
            <a:ext cx="5064900" cy="2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">
  <p:cSld name="TITLE_ONLY_1">
    <p:bg>
      <p:bgPr>
        <a:solidFill>
          <a:srgbClr val="F3F3F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/>
          <p:nvPr/>
        </p:nvSpPr>
        <p:spPr>
          <a:xfrm rot="10800000">
            <a:off x="6844900" y="94"/>
            <a:ext cx="2299090" cy="1691372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141" name="Google Shape;141;p10"/>
          <p:cNvGrpSpPr/>
          <p:nvPr/>
        </p:nvGrpSpPr>
        <p:grpSpPr>
          <a:xfrm>
            <a:off x="1066077" y="379909"/>
            <a:ext cx="7582508" cy="4294602"/>
            <a:chOff x="1066077" y="379909"/>
            <a:chExt cx="7582508" cy="4294602"/>
          </a:xfrm>
        </p:grpSpPr>
        <p:grpSp>
          <p:nvGrpSpPr>
            <p:cNvPr id="142" name="Google Shape;142;p10"/>
            <p:cNvGrpSpPr/>
            <p:nvPr/>
          </p:nvGrpSpPr>
          <p:grpSpPr>
            <a:xfrm>
              <a:off x="6618039" y="379909"/>
              <a:ext cx="2030545" cy="596757"/>
              <a:chOff x="6783571" y="438153"/>
              <a:chExt cx="1810562" cy="589448"/>
            </a:xfrm>
          </p:grpSpPr>
          <p:sp>
            <p:nvSpPr>
              <p:cNvPr id="143" name="Google Shape;143;p10"/>
              <p:cNvSpPr/>
              <p:nvPr/>
            </p:nvSpPr>
            <p:spPr>
              <a:xfrm>
                <a:off x="6966457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0"/>
              <p:cNvSpPr/>
              <p:nvPr/>
            </p:nvSpPr>
            <p:spPr>
              <a:xfrm>
                <a:off x="6783571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0"/>
              <p:cNvSpPr/>
              <p:nvPr/>
            </p:nvSpPr>
            <p:spPr>
              <a:xfrm>
                <a:off x="6956764" y="438153"/>
                <a:ext cx="940271" cy="185262"/>
              </a:xfrm>
              <a:custGeom>
                <a:avLst/>
                <a:gdLst/>
                <a:ahLst/>
                <a:cxnLst/>
                <a:rect l="l" t="t" r="r" b="b"/>
                <a:pathLst>
                  <a:path w="28422" h="5600" extrusionOk="0">
                    <a:moveTo>
                      <a:pt x="25624" y="714"/>
                    </a:moveTo>
                    <a:cubicBezTo>
                      <a:pt x="26773" y="714"/>
                      <a:pt x="27709" y="1650"/>
                      <a:pt x="27709" y="2798"/>
                    </a:cubicBezTo>
                    <a:cubicBezTo>
                      <a:pt x="27709" y="3950"/>
                      <a:pt x="26773" y="4886"/>
                      <a:pt x="25624" y="4886"/>
                    </a:cubicBezTo>
                    <a:lnTo>
                      <a:pt x="2801" y="4886"/>
                    </a:lnTo>
                    <a:cubicBezTo>
                      <a:pt x="1648" y="4886"/>
                      <a:pt x="713" y="3950"/>
                      <a:pt x="713" y="2798"/>
                    </a:cubicBezTo>
                    <a:cubicBezTo>
                      <a:pt x="713" y="1650"/>
                      <a:pt x="1648" y="714"/>
                      <a:pt x="2801" y="714"/>
                    </a:cubicBezTo>
                    <a:close/>
                    <a:moveTo>
                      <a:pt x="2801" y="1"/>
                    </a:moveTo>
                    <a:cubicBezTo>
                      <a:pt x="1256" y="1"/>
                      <a:pt x="1" y="1256"/>
                      <a:pt x="1" y="2798"/>
                    </a:cubicBezTo>
                    <a:cubicBezTo>
                      <a:pt x="1" y="4344"/>
                      <a:pt x="1256" y="5599"/>
                      <a:pt x="2801" y="5599"/>
                    </a:cubicBezTo>
                    <a:lnTo>
                      <a:pt x="25624" y="5599"/>
                    </a:lnTo>
                    <a:cubicBezTo>
                      <a:pt x="27166" y="5599"/>
                      <a:pt x="28421" y="4344"/>
                      <a:pt x="28421" y="2798"/>
                    </a:cubicBezTo>
                    <a:cubicBezTo>
                      <a:pt x="28421" y="1256"/>
                      <a:pt x="27166" y="1"/>
                      <a:pt x="25624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7897052" y="890176"/>
                <a:ext cx="697081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4154" extrusionOk="0">
                    <a:moveTo>
                      <a:pt x="18995" y="531"/>
                    </a:moveTo>
                    <a:cubicBezTo>
                      <a:pt x="19848" y="531"/>
                      <a:pt x="20540" y="1227"/>
                      <a:pt x="20540" y="2079"/>
                    </a:cubicBezTo>
                    <a:cubicBezTo>
                      <a:pt x="20540" y="2931"/>
                      <a:pt x="19848" y="3624"/>
                      <a:pt x="18995" y="3624"/>
                    </a:cubicBezTo>
                    <a:lnTo>
                      <a:pt x="2076" y="3624"/>
                    </a:lnTo>
                    <a:cubicBezTo>
                      <a:pt x="1224" y="3624"/>
                      <a:pt x="528" y="2931"/>
                      <a:pt x="528" y="2079"/>
                    </a:cubicBezTo>
                    <a:cubicBezTo>
                      <a:pt x="528" y="1227"/>
                      <a:pt x="1224" y="531"/>
                      <a:pt x="2076" y="531"/>
                    </a:cubicBezTo>
                    <a:close/>
                    <a:moveTo>
                      <a:pt x="2076" y="1"/>
                    </a:moveTo>
                    <a:cubicBezTo>
                      <a:pt x="930" y="1"/>
                      <a:pt x="1" y="933"/>
                      <a:pt x="1" y="2079"/>
                    </a:cubicBezTo>
                    <a:cubicBezTo>
                      <a:pt x="1" y="3221"/>
                      <a:pt x="930" y="4153"/>
                      <a:pt x="2076" y="4153"/>
                    </a:cubicBezTo>
                    <a:lnTo>
                      <a:pt x="18995" y="4153"/>
                    </a:lnTo>
                    <a:cubicBezTo>
                      <a:pt x="20137" y="4153"/>
                      <a:pt x="21070" y="3221"/>
                      <a:pt x="21070" y="2079"/>
                    </a:cubicBezTo>
                    <a:cubicBezTo>
                      <a:pt x="21070" y="933"/>
                      <a:pt x="20137" y="1"/>
                      <a:pt x="18995" y="1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10"/>
            <p:cNvGrpSpPr/>
            <p:nvPr/>
          </p:nvGrpSpPr>
          <p:grpSpPr>
            <a:xfrm>
              <a:off x="6894652" y="4648588"/>
              <a:ext cx="490420" cy="25923"/>
              <a:chOff x="5612829" y="1068195"/>
              <a:chExt cx="437290" cy="25606"/>
            </a:xfrm>
          </p:grpSpPr>
          <p:sp>
            <p:nvSpPr>
              <p:cNvPr id="148" name="Google Shape;148;p10"/>
              <p:cNvSpPr/>
              <p:nvPr/>
            </p:nvSpPr>
            <p:spPr>
              <a:xfrm>
                <a:off x="5795715" y="1068195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0"/>
              <p:cNvSpPr/>
              <p:nvPr/>
            </p:nvSpPr>
            <p:spPr>
              <a:xfrm>
                <a:off x="5612829" y="1070180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0"/>
            <p:cNvGrpSpPr/>
            <p:nvPr/>
          </p:nvGrpSpPr>
          <p:grpSpPr>
            <a:xfrm>
              <a:off x="1066077" y="482938"/>
              <a:ext cx="490420" cy="25923"/>
              <a:chOff x="5612829" y="768560"/>
              <a:chExt cx="437290" cy="25606"/>
            </a:xfrm>
          </p:grpSpPr>
          <p:sp>
            <p:nvSpPr>
              <p:cNvPr id="151" name="Google Shape;151;p10"/>
              <p:cNvSpPr/>
              <p:nvPr/>
            </p:nvSpPr>
            <p:spPr>
              <a:xfrm>
                <a:off x="5795715" y="768560"/>
                <a:ext cx="254404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774" extrusionOk="0">
                    <a:moveTo>
                      <a:pt x="3814" y="0"/>
                    </a:moveTo>
                    <a:cubicBezTo>
                      <a:pt x="2646" y="0"/>
                      <a:pt x="1489" y="20"/>
                      <a:pt x="350" y="60"/>
                    </a:cubicBezTo>
                    <a:cubicBezTo>
                      <a:pt x="154" y="68"/>
                      <a:pt x="0" y="234"/>
                      <a:pt x="7" y="430"/>
                    </a:cubicBezTo>
                    <a:cubicBezTo>
                      <a:pt x="13" y="621"/>
                      <a:pt x="170" y="774"/>
                      <a:pt x="359" y="774"/>
                    </a:cubicBezTo>
                    <a:cubicBezTo>
                      <a:pt x="365" y="774"/>
                      <a:pt x="371" y="774"/>
                      <a:pt x="376" y="773"/>
                    </a:cubicBezTo>
                    <a:cubicBezTo>
                      <a:pt x="1505" y="733"/>
                      <a:pt x="2653" y="713"/>
                      <a:pt x="3813" y="713"/>
                    </a:cubicBezTo>
                    <a:cubicBezTo>
                      <a:pt x="4972" y="713"/>
                      <a:pt x="6143" y="733"/>
                      <a:pt x="7317" y="773"/>
                    </a:cubicBezTo>
                    <a:lnTo>
                      <a:pt x="7326" y="773"/>
                    </a:lnTo>
                    <a:cubicBezTo>
                      <a:pt x="7520" y="773"/>
                      <a:pt x="7676" y="620"/>
                      <a:pt x="7683" y="427"/>
                    </a:cubicBezTo>
                    <a:cubicBezTo>
                      <a:pt x="7689" y="231"/>
                      <a:pt x="7536" y="68"/>
                      <a:pt x="7340" y="60"/>
                    </a:cubicBezTo>
                    <a:cubicBezTo>
                      <a:pt x="6159" y="20"/>
                      <a:pt x="4981" y="0"/>
                      <a:pt x="3814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>
                <a:off x="5612829" y="770545"/>
                <a:ext cx="107320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714" extrusionOk="0">
                    <a:moveTo>
                      <a:pt x="357" y="0"/>
                    </a:moveTo>
                    <a:cubicBezTo>
                      <a:pt x="161" y="0"/>
                      <a:pt x="1" y="160"/>
                      <a:pt x="1" y="357"/>
                    </a:cubicBezTo>
                    <a:cubicBezTo>
                      <a:pt x="1" y="553"/>
                      <a:pt x="161" y="713"/>
                      <a:pt x="357" y="713"/>
                    </a:cubicBezTo>
                    <a:lnTo>
                      <a:pt x="2888" y="713"/>
                    </a:lnTo>
                    <a:cubicBezTo>
                      <a:pt x="3084" y="713"/>
                      <a:pt x="3244" y="553"/>
                      <a:pt x="3244" y="357"/>
                    </a:cubicBezTo>
                    <a:cubicBezTo>
                      <a:pt x="3244" y="160"/>
                      <a:pt x="3084" y="0"/>
                      <a:pt x="2888" y="0"/>
                    </a:cubicBezTo>
                    <a:close/>
                  </a:path>
                </a:pathLst>
              </a:custGeom>
              <a:solidFill>
                <a:srgbClr val="332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3A1D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rgbClr val="F3F3F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 rot="10800000" flipH="1">
            <a:off x="0" y="94"/>
            <a:ext cx="2299090" cy="1691372"/>
          </a:xfrm>
          <a:custGeom>
            <a:avLst/>
            <a:gdLst/>
            <a:ahLst/>
            <a:cxnLst/>
            <a:rect l="l" t="t" r="r" b="b"/>
            <a:pathLst>
              <a:path w="63837" h="46963" extrusionOk="0">
                <a:moveTo>
                  <a:pt x="4706" y="1"/>
                </a:moveTo>
                <a:cubicBezTo>
                  <a:pt x="4462" y="1"/>
                  <a:pt x="4214" y="11"/>
                  <a:pt x="3966" y="31"/>
                </a:cubicBezTo>
                <a:cubicBezTo>
                  <a:pt x="2549" y="208"/>
                  <a:pt x="1194" y="677"/>
                  <a:pt x="1" y="1380"/>
                </a:cubicBezTo>
                <a:lnTo>
                  <a:pt x="1" y="46962"/>
                </a:lnTo>
                <a:lnTo>
                  <a:pt x="59752" y="46962"/>
                </a:lnTo>
                <a:cubicBezTo>
                  <a:pt x="63836" y="36875"/>
                  <a:pt x="63031" y="26241"/>
                  <a:pt x="59107" y="19736"/>
                </a:cubicBezTo>
                <a:cubicBezTo>
                  <a:pt x="55628" y="13970"/>
                  <a:pt x="47934" y="11695"/>
                  <a:pt x="40684" y="11695"/>
                </a:cubicBezTo>
                <a:cubicBezTo>
                  <a:pt x="36610" y="11695"/>
                  <a:pt x="32679" y="12411"/>
                  <a:pt x="29711" y="13634"/>
                </a:cubicBezTo>
                <a:cubicBezTo>
                  <a:pt x="27444" y="14524"/>
                  <a:pt x="25746" y="14983"/>
                  <a:pt x="24342" y="14983"/>
                </a:cubicBezTo>
                <a:cubicBezTo>
                  <a:pt x="21533" y="14983"/>
                  <a:pt x="19916" y="13149"/>
                  <a:pt x="17324" y="9262"/>
                </a:cubicBezTo>
                <a:cubicBezTo>
                  <a:pt x="14534" y="5077"/>
                  <a:pt x="10186" y="1"/>
                  <a:pt x="4706" y="1"/>
                </a:cubicBezTo>
                <a:close/>
              </a:path>
            </a:pathLst>
          </a:custGeom>
          <a:solidFill>
            <a:srgbClr val="FFC5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 flipH="1">
            <a:off x="5274300" y="2099500"/>
            <a:ext cx="31497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Char char="■"/>
              <a:defRPr sz="12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ctrTitle"/>
          </p:nvPr>
        </p:nvSpPr>
        <p:spPr>
          <a:xfrm>
            <a:off x="193800" y="1404075"/>
            <a:ext cx="38988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600"/>
              <a:t>Овсянка</a:t>
            </a:r>
            <a:endParaRPr sz="5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600"/>
              <a:t>Сэр!</a:t>
            </a:r>
            <a:endParaRPr sz="5600"/>
          </a:p>
        </p:txBody>
      </p:sp>
      <p:sp>
        <p:nvSpPr>
          <p:cNvPr id="324" name="Google Shape;324;p24"/>
          <p:cNvSpPr txBox="1">
            <a:spLocks noGrp="1"/>
          </p:cNvSpPr>
          <p:nvPr>
            <p:ph type="subTitle" idx="1"/>
          </p:nvPr>
        </p:nvSpPr>
        <p:spPr>
          <a:xfrm>
            <a:off x="51200" y="4707000"/>
            <a:ext cx="32316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ОВСЯНКАСЭР.РФ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25" name="Google Shape;325;p24"/>
          <p:cNvGrpSpPr/>
          <p:nvPr/>
        </p:nvGrpSpPr>
        <p:grpSpPr>
          <a:xfrm>
            <a:off x="4877475" y="4596571"/>
            <a:ext cx="4490700" cy="276975"/>
            <a:chOff x="646450" y="4378600"/>
            <a:chExt cx="4490700" cy="276975"/>
          </a:xfrm>
        </p:grpSpPr>
        <p:cxnSp>
          <p:nvCxnSpPr>
            <p:cNvPr id="326" name="Google Shape;326;p24"/>
            <p:cNvCxnSpPr/>
            <p:nvPr/>
          </p:nvCxnSpPr>
          <p:spPr>
            <a:xfrm>
              <a:off x="646450" y="4378600"/>
              <a:ext cx="44907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24"/>
            <p:cNvCxnSpPr/>
            <p:nvPr/>
          </p:nvCxnSpPr>
          <p:spPr>
            <a:xfrm>
              <a:off x="943200" y="4497300"/>
              <a:ext cx="18399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24"/>
            <p:cNvCxnSpPr/>
            <p:nvPr/>
          </p:nvCxnSpPr>
          <p:spPr>
            <a:xfrm>
              <a:off x="4972250" y="4497300"/>
              <a:ext cx="1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9" name="Google Shape;329;p24"/>
            <p:cNvCxnSpPr/>
            <p:nvPr/>
          </p:nvCxnSpPr>
          <p:spPr>
            <a:xfrm>
              <a:off x="3758900" y="4497300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24"/>
            <p:cNvCxnSpPr/>
            <p:nvPr/>
          </p:nvCxnSpPr>
          <p:spPr>
            <a:xfrm>
              <a:off x="1886125" y="4655575"/>
              <a:ext cx="712200" cy="0"/>
            </a:xfrm>
            <a:prstGeom prst="straightConnector1">
              <a:avLst/>
            </a:prstGeom>
            <a:noFill/>
            <a:ln w="19050" cap="flat" cmpd="sng">
              <a:solidFill>
                <a:srgbClr val="33253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1" name="Google Shape;331;p24"/>
          <p:cNvSpPr txBox="1">
            <a:spLocks noGrp="1"/>
          </p:cNvSpPr>
          <p:nvPr>
            <p:ph type="ctrTitle"/>
          </p:nvPr>
        </p:nvSpPr>
        <p:spPr>
          <a:xfrm>
            <a:off x="193800" y="47775"/>
            <a:ext cx="60399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/>
              <a:t>Овсяные напитки без молока</a:t>
            </a:r>
            <a:endParaRPr sz="3200"/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056" y="3820986"/>
            <a:ext cx="555250" cy="4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046" y="973954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334" name="Google Shape;33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1365" y="3618674"/>
            <a:ext cx="817762" cy="64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2622" y="940755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339" name="Google Shape;33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8948" y="3659927"/>
            <a:ext cx="1105100" cy="10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70495" y="4031377"/>
            <a:ext cx="591815" cy="54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4"/>
          <p:cNvGrpSpPr/>
          <p:nvPr/>
        </p:nvGrpSpPr>
        <p:grpSpPr>
          <a:xfrm>
            <a:off x="1547633" y="3088238"/>
            <a:ext cx="797441" cy="1673329"/>
            <a:chOff x="4865675" y="2239690"/>
            <a:chExt cx="364845" cy="729660"/>
          </a:xfrm>
        </p:grpSpPr>
        <p:sp>
          <p:nvSpPr>
            <p:cNvPr id="343" name="Google Shape;343;p24"/>
            <p:cNvSpPr/>
            <p:nvPr/>
          </p:nvSpPr>
          <p:spPr>
            <a:xfrm>
              <a:off x="5035105" y="2806531"/>
              <a:ext cx="14085" cy="131676"/>
            </a:xfrm>
            <a:custGeom>
              <a:avLst/>
              <a:gdLst/>
              <a:ahLst/>
              <a:cxnLst/>
              <a:rect l="l" t="t" r="r" b="b"/>
              <a:pathLst>
                <a:path w="554" h="5179" extrusionOk="0">
                  <a:moveTo>
                    <a:pt x="31" y="1"/>
                  </a:moveTo>
                  <a:lnTo>
                    <a:pt x="0" y="4500"/>
                  </a:lnTo>
                  <a:lnTo>
                    <a:pt x="0" y="4513"/>
                  </a:lnTo>
                  <a:cubicBezTo>
                    <a:pt x="0" y="4877"/>
                    <a:pt x="113" y="5175"/>
                    <a:pt x="255" y="5179"/>
                  </a:cubicBezTo>
                  <a:lnTo>
                    <a:pt x="262" y="5179"/>
                  </a:lnTo>
                  <a:cubicBezTo>
                    <a:pt x="404" y="5179"/>
                    <a:pt x="520" y="4886"/>
                    <a:pt x="523" y="4524"/>
                  </a:cubicBezTo>
                  <a:lnTo>
                    <a:pt x="553" y="1"/>
                  </a:lnTo>
                  <a:close/>
                </a:path>
              </a:pathLst>
            </a:custGeom>
            <a:solidFill>
              <a:srgbClr val="ED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5032512" y="2778768"/>
              <a:ext cx="21840" cy="48409"/>
            </a:xfrm>
            <a:custGeom>
              <a:avLst/>
              <a:gdLst/>
              <a:ahLst/>
              <a:cxnLst/>
              <a:rect l="l" t="t" r="r" b="b"/>
              <a:pathLst>
                <a:path w="859" h="1904" extrusionOk="0">
                  <a:moveTo>
                    <a:pt x="455" y="1"/>
                  </a:moveTo>
                  <a:cubicBezTo>
                    <a:pt x="235" y="1"/>
                    <a:pt x="55" y="99"/>
                    <a:pt x="52" y="224"/>
                  </a:cubicBezTo>
                  <a:lnTo>
                    <a:pt x="0" y="1904"/>
                  </a:lnTo>
                  <a:lnTo>
                    <a:pt x="808" y="1904"/>
                  </a:lnTo>
                  <a:lnTo>
                    <a:pt x="859" y="231"/>
                  </a:lnTo>
                  <a:lnTo>
                    <a:pt x="859" y="228"/>
                  </a:lnTo>
                  <a:cubicBezTo>
                    <a:pt x="859" y="106"/>
                    <a:pt x="683" y="4"/>
                    <a:pt x="462" y="1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026664" y="2890737"/>
              <a:ext cx="29951" cy="60842"/>
            </a:xfrm>
            <a:custGeom>
              <a:avLst/>
              <a:gdLst/>
              <a:ahLst/>
              <a:cxnLst/>
              <a:rect l="l" t="t" r="r" b="b"/>
              <a:pathLst>
                <a:path w="1178" h="2393" extrusionOk="0">
                  <a:moveTo>
                    <a:pt x="0" y="0"/>
                  </a:moveTo>
                  <a:lnTo>
                    <a:pt x="0" y="2393"/>
                  </a:lnTo>
                  <a:lnTo>
                    <a:pt x="1177" y="2393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5021299" y="2924450"/>
              <a:ext cx="67732" cy="29976"/>
            </a:xfrm>
            <a:custGeom>
              <a:avLst/>
              <a:gdLst/>
              <a:ahLst/>
              <a:cxnLst/>
              <a:rect l="l" t="t" r="r" b="b"/>
              <a:pathLst>
                <a:path w="2664" h="1179" extrusionOk="0">
                  <a:moveTo>
                    <a:pt x="1334" y="1"/>
                  </a:moveTo>
                  <a:cubicBezTo>
                    <a:pt x="648" y="1"/>
                    <a:pt x="82" y="513"/>
                    <a:pt x="0" y="1178"/>
                  </a:cubicBezTo>
                  <a:lnTo>
                    <a:pt x="2664" y="1178"/>
                  </a:lnTo>
                  <a:cubicBezTo>
                    <a:pt x="2582" y="513"/>
                    <a:pt x="2020" y="1"/>
                    <a:pt x="1334" y="1"/>
                  </a:cubicBezTo>
                  <a:close/>
                </a:path>
              </a:pathLst>
            </a:custGeom>
            <a:solidFill>
              <a:srgbClr val="FF7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5021299" y="2924450"/>
              <a:ext cx="67732" cy="29976"/>
            </a:xfrm>
            <a:custGeom>
              <a:avLst/>
              <a:gdLst/>
              <a:ahLst/>
              <a:cxnLst/>
              <a:rect l="l" t="t" r="r" b="b"/>
              <a:pathLst>
                <a:path w="2664" h="1179" extrusionOk="0">
                  <a:moveTo>
                    <a:pt x="1334" y="1"/>
                  </a:moveTo>
                  <a:cubicBezTo>
                    <a:pt x="648" y="1"/>
                    <a:pt x="82" y="513"/>
                    <a:pt x="0" y="1178"/>
                  </a:cubicBezTo>
                  <a:lnTo>
                    <a:pt x="2664" y="1178"/>
                  </a:lnTo>
                  <a:cubicBezTo>
                    <a:pt x="2582" y="513"/>
                    <a:pt x="2020" y="1"/>
                    <a:pt x="1334" y="1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5026130" y="2863126"/>
              <a:ext cx="18662" cy="41875"/>
            </a:xfrm>
            <a:custGeom>
              <a:avLst/>
              <a:gdLst/>
              <a:ahLst/>
              <a:cxnLst/>
              <a:rect l="l" t="t" r="r" b="b"/>
              <a:pathLst>
                <a:path w="734" h="1647" extrusionOk="0">
                  <a:moveTo>
                    <a:pt x="375" y="0"/>
                  </a:moveTo>
                  <a:cubicBezTo>
                    <a:pt x="335" y="0"/>
                    <a:pt x="288" y="12"/>
                    <a:pt x="234" y="48"/>
                  </a:cubicBezTo>
                  <a:cubicBezTo>
                    <a:pt x="1" y="211"/>
                    <a:pt x="24" y="717"/>
                    <a:pt x="41" y="1086"/>
                  </a:cubicBezTo>
                  <a:cubicBezTo>
                    <a:pt x="45" y="1161"/>
                    <a:pt x="48" y="1222"/>
                    <a:pt x="48" y="1273"/>
                  </a:cubicBezTo>
                  <a:cubicBezTo>
                    <a:pt x="48" y="1317"/>
                    <a:pt x="85" y="1354"/>
                    <a:pt x="129" y="1354"/>
                  </a:cubicBezTo>
                  <a:cubicBezTo>
                    <a:pt x="177" y="1354"/>
                    <a:pt x="214" y="1317"/>
                    <a:pt x="214" y="1273"/>
                  </a:cubicBezTo>
                  <a:cubicBezTo>
                    <a:pt x="214" y="1222"/>
                    <a:pt x="211" y="1154"/>
                    <a:pt x="207" y="1080"/>
                  </a:cubicBezTo>
                  <a:cubicBezTo>
                    <a:pt x="194" y="805"/>
                    <a:pt x="170" y="296"/>
                    <a:pt x="330" y="184"/>
                  </a:cubicBezTo>
                  <a:cubicBezTo>
                    <a:pt x="348" y="171"/>
                    <a:pt x="364" y="166"/>
                    <a:pt x="376" y="166"/>
                  </a:cubicBezTo>
                  <a:cubicBezTo>
                    <a:pt x="379" y="166"/>
                    <a:pt x="382" y="166"/>
                    <a:pt x="384" y="167"/>
                  </a:cubicBezTo>
                  <a:cubicBezTo>
                    <a:pt x="462" y="208"/>
                    <a:pt x="554" y="455"/>
                    <a:pt x="560" y="1406"/>
                  </a:cubicBezTo>
                  <a:cubicBezTo>
                    <a:pt x="560" y="1497"/>
                    <a:pt x="560" y="1561"/>
                    <a:pt x="563" y="1578"/>
                  </a:cubicBezTo>
                  <a:cubicBezTo>
                    <a:pt x="571" y="1619"/>
                    <a:pt x="604" y="1647"/>
                    <a:pt x="645" y="1647"/>
                  </a:cubicBezTo>
                  <a:lnTo>
                    <a:pt x="659" y="1647"/>
                  </a:lnTo>
                  <a:cubicBezTo>
                    <a:pt x="703" y="1639"/>
                    <a:pt x="734" y="1599"/>
                    <a:pt x="726" y="1555"/>
                  </a:cubicBezTo>
                  <a:lnTo>
                    <a:pt x="726" y="1406"/>
                  </a:lnTo>
                  <a:cubicBezTo>
                    <a:pt x="720" y="656"/>
                    <a:pt x="676" y="133"/>
                    <a:pt x="462" y="21"/>
                  </a:cubicBezTo>
                  <a:cubicBezTo>
                    <a:pt x="439" y="10"/>
                    <a:pt x="410" y="0"/>
                    <a:pt x="375" y="0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5017333" y="2948782"/>
              <a:ext cx="74800" cy="11238"/>
            </a:xfrm>
            <a:custGeom>
              <a:avLst/>
              <a:gdLst/>
              <a:ahLst/>
              <a:cxnLst/>
              <a:rect l="l" t="t" r="r" b="b"/>
              <a:pathLst>
                <a:path w="2942" h="442" extrusionOk="0">
                  <a:moveTo>
                    <a:pt x="221" y="1"/>
                  </a:moveTo>
                  <a:cubicBezTo>
                    <a:pt x="99" y="1"/>
                    <a:pt x="1" y="99"/>
                    <a:pt x="1" y="221"/>
                  </a:cubicBezTo>
                  <a:cubicBezTo>
                    <a:pt x="1" y="343"/>
                    <a:pt x="99" y="442"/>
                    <a:pt x="221" y="442"/>
                  </a:cubicBezTo>
                  <a:lnTo>
                    <a:pt x="2721" y="442"/>
                  </a:lnTo>
                  <a:cubicBezTo>
                    <a:pt x="2843" y="442"/>
                    <a:pt x="2942" y="343"/>
                    <a:pt x="2942" y="221"/>
                  </a:cubicBezTo>
                  <a:cubicBezTo>
                    <a:pt x="2942" y="99"/>
                    <a:pt x="2843" y="1"/>
                    <a:pt x="2721" y="1"/>
                  </a:cubicBez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5030350" y="2897297"/>
              <a:ext cx="13145" cy="21586"/>
            </a:xfrm>
            <a:custGeom>
              <a:avLst/>
              <a:gdLst/>
              <a:ahLst/>
              <a:cxnLst/>
              <a:rect l="l" t="t" r="r" b="b"/>
              <a:pathLst>
                <a:path w="517" h="849" extrusionOk="0">
                  <a:moveTo>
                    <a:pt x="259" y="0"/>
                  </a:moveTo>
                  <a:cubicBezTo>
                    <a:pt x="116" y="0"/>
                    <a:pt x="1" y="190"/>
                    <a:pt x="1" y="425"/>
                  </a:cubicBezTo>
                  <a:cubicBezTo>
                    <a:pt x="1" y="658"/>
                    <a:pt x="116" y="848"/>
                    <a:pt x="259" y="848"/>
                  </a:cubicBezTo>
                  <a:cubicBezTo>
                    <a:pt x="401" y="848"/>
                    <a:pt x="516" y="658"/>
                    <a:pt x="516" y="425"/>
                  </a:cubicBezTo>
                  <a:cubicBezTo>
                    <a:pt x="516" y="190"/>
                    <a:pt x="401" y="0"/>
                    <a:pt x="259" y="0"/>
                  </a:cubicBez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4968848" y="2540489"/>
              <a:ext cx="97073" cy="72410"/>
            </a:xfrm>
            <a:custGeom>
              <a:avLst/>
              <a:gdLst/>
              <a:ahLst/>
              <a:cxnLst/>
              <a:rect l="l" t="t" r="r" b="b"/>
              <a:pathLst>
                <a:path w="3818" h="2848" extrusionOk="0">
                  <a:moveTo>
                    <a:pt x="1867" y="1"/>
                  </a:moveTo>
                  <a:cubicBezTo>
                    <a:pt x="1853" y="686"/>
                    <a:pt x="1649" y="1331"/>
                    <a:pt x="1195" y="1861"/>
                  </a:cubicBezTo>
                  <a:cubicBezTo>
                    <a:pt x="1117" y="2057"/>
                    <a:pt x="201" y="2298"/>
                    <a:pt x="0" y="2570"/>
                  </a:cubicBezTo>
                  <a:cubicBezTo>
                    <a:pt x="4" y="2593"/>
                    <a:pt x="686" y="2810"/>
                    <a:pt x="689" y="2830"/>
                  </a:cubicBezTo>
                  <a:cubicBezTo>
                    <a:pt x="1140" y="2440"/>
                    <a:pt x="1673" y="2213"/>
                    <a:pt x="2243" y="2213"/>
                  </a:cubicBezTo>
                  <a:cubicBezTo>
                    <a:pt x="2824" y="2213"/>
                    <a:pt x="3363" y="2444"/>
                    <a:pt x="3818" y="2848"/>
                  </a:cubicBezTo>
                  <a:cubicBezTo>
                    <a:pt x="3790" y="2807"/>
                    <a:pt x="3763" y="2766"/>
                    <a:pt x="3740" y="2725"/>
                  </a:cubicBezTo>
                  <a:cubicBezTo>
                    <a:pt x="2979" y="2027"/>
                    <a:pt x="2586" y="988"/>
                    <a:pt x="2702" y="1"/>
                  </a:cubicBezTo>
                  <a:close/>
                </a:path>
              </a:pathLst>
            </a:custGeom>
            <a:solidFill>
              <a:srgbClr val="ED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5159152" y="2487326"/>
              <a:ext cx="71368" cy="64452"/>
            </a:xfrm>
            <a:custGeom>
              <a:avLst/>
              <a:gdLst/>
              <a:ahLst/>
              <a:cxnLst/>
              <a:rect l="l" t="t" r="r" b="b"/>
              <a:pathLst>
                <a:path w="2807" h="2535" extrusionOk="0">
                  <a:moveTo>
                    <a:pt x="1349" y="1"/>
                  </a:moveTo>
                  <a:cubicBezTo>
                    <a:pt x="1170" y="1"/>
                    <a:pt x="990" y="41"/>
                    <a:pt x="821" y="128"/>
                  </a:cubicBezTo>
                  <a:cubicBezTo>
                    <a:pt x="224" y="430"/>
                    <a:pt x="1" y="1189"/>
                    <a:pt x="323" y="1817"/>
                  </a:cubicBezTo>
                  <a:cubicBezTo>
                    <a:pt x="554" y="2270"/>
                    <a:pt x="1002" y="2535"/>
                    <a:pt x="1458" y="2535"/>
                  </a:cubicBezTo>
                  <a:cubicBezTo>
                    <a:pt x="1637" y="2535"/>
                    <a:pt x="1817" y="2494"/>
                    <a:pt x="1985" y="2408"/>
                  </a:cubicBezTo>
                  <a:cubicBezTo>
                    <a:pt x="2583" y="2106"/>
                    <a:pt x="2807" y="1346"/>
                    <a:pt x="2487" y="718"/>
                  </a:cubicBezTo>
                  <a:cubicBezTo>
                    <a:pt x="2256" y="265"/>
                    <a:pt x="1806" y="1"/>
                    <a:pt x="1349" y="1"/>
                  </a:cubicBezTo>
                  <a:close/>
                </a:path>
              </a:pathLst>
            </a:custGeom>
            <a:solidFill>
              <a:srgbClr val="ED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5154219" y="2521013"/>
              <a:ext cx="30663" cy="26366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34" y="1"/>
                  </a:moveTo>
                  <a:cubicBezTo>
                    <a:pt x="524" y="1"/>
                    <a:pt x="411" y="35"/>
                    <a:pt x="313" y="105"/>
                  </a:cubicBezTo>
                  <a:cubicBezTo>
                    <a:pt x="69" y="275"/>
                    <a:pt x="1" y="601"/>
                    <a:pt x="160" y="828"/>
                  </a:cubicBezTo>
                  <a:cubicBezTo>
                    <a:pt x="257" y="965"/>
                    <a:pt x="411" y="1036"/>
                    <a:pt x="571" y="1036"/>
                  </a:cubicBezTo>
                  <a:cubicBezTo>
                    <a:pt x="681" y="1036"/>
                    <a:pt x="794" y="1003"/>
                    <a:pt x="893" y="934"/>
                  </a:cubicBezTo>
                  <a:cubicBezTo>
                    <a:pt x="1137" y="760"/>
                    <a:pt x="1205" y="438"/>
                    <a:pt x="1042" y="207"/>
                  </a:cubicBezTo>
                  <a:cubicBezTo>
                    <a:pt x="948" y="73"/>
                    <a:pt x="794" y="1"/>
                    <a:pt x="634" y="1"/>
                  </a:cubicBezTo>
                  <a:close/>
                </a:path>
              </a:pathLst>
            </a:custGeom>
            <a:solidFill>
              <a:srgbClr val="ED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5158211" y="2486461"/>
              <a:ext cx="67020" cy="57155"/>
            </a:xfrm>
            <a:custGeom>
              <a:avLst/>
              <a:gdLst/>
              <a:ahLst/>
              <a:cxnLst/>
              <a:rect l="l" t="t" r="r" b="b"/>
              <a:pathLst>
                <a:path w="2636" h="2248" extrusionOk="0">
                  <a:moveTo>
                    <a:pt x="1466" y="1"/>
                  </a:moveTo>
                  <a:cubicBezTo>
                    <a:pt x="1266" y="1"/>
                    <a:pt x="1057" y="52"/>
                    <a:pt x="858" y="158"/>
                  </a:cubicBezTo>
                  <a:cubicBezTo>
                    <a:pt x="271" y="477"/>
                    <a:pt x="0" y="1166"/>
                    <a:pt x="251" y="1698"/>
                  </a:cubicBezTo>
                  <a:cubicBezTo>
                    <a:pt x="420" y="2051"/>
                    <a:pt x="775" y="2248"/>
                    <a:pt x="1167" y="2248"/>
                  </a:cubicBezTo>
                  <a:cubicBezTo>
                    <a:pt x="1367" y="2248"/>
                    <a:pt x="1576" y="2197"/>
                    <a:pt x="1774" y="2089"/>
                  </a:cubicBezTo>
                  <a:cubicBezTo>
                    <a:pt x="2365" y="1773"/>
                    <a:pt x="2636" y="1081"/>
                    <a:pt x="2382" y="548"/>
                  </a:cubicBezTo>
                  <a:cubicBezTo>
                    <a:pt x="2213" y="196"/>
                    <a:pt x="1857" y="1"/>
                    <a:pt x="1466" y="1"/>
                  </a:cubicBezTo>
                  <a:close/>
                </a:path>
              </a:pathLst>
            </a:custGeom>
            <a:solidFill>
              <a:srgbClr val="FFD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5154219" y="2521013"/>
              <a:ext cx="30663" cy="26366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34" y="1"/>
                  </a:moveTo>
                  <a:cubicBezTo>
                    <a:pt x="524" y="1"/>
                    <a:pt x="411" y="35"/>
                    <a:pt x="313" y="105"/>
                  </a:cubicBezTo>
                  <a:cubicBezTo>
                    <a:pt x="69" y="275"/>
                    <a:pt x="1" y="601"/>
                    <a:pt x="160" y="828"/>
                  </a:cubicBezTo>
                  <a:cubicBezTo>
                    <a:pt x="257" y="965"/>
                    <a:pt x="411" y="1036"/>
                    <a:pt x="571" y="1036"/>
                  </a:cubicBezTo>
                  <a:cubicBezTo>
                    <a:pt x="681" y="1036"/>
                    <a:pt x="794" y="1003"/>
                    <a:pt x="893" y="934"/>
                  </a:cubicBezTo>
                  <a:cubicBezTo>
                    <a:pt x="1137" y="760"/>
                    <a:pt x="1205" y="438"/>
                    <a:pt x="1042" y="207"/>
                  </a:cubicBezTo>
                  <a:cubicBezTo>
                    <a:pt x="948" y="73"/>
                    <a:pt x="794" y="1"/>
                    <a:pt x="634" y="1"/>
                  </a:cubicBezTo>
                  <a:close/>
                </a:path>
              </a:pathLst>
            </a:custGeom>
            <a:solidFill>
              <a:srgbClr val="DE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4990078" y="2821532"/>
              <a:ext cx="14085" cy="112862"/>
            </a:xfrm>
            <a:custGeom>
              <a:avLst/>
              <a:gdLst/>
              <a:ahLst/>
              <a:cxnLst/>
              <a:rect l="l" t="t" r="r" b="b"/>
              <a:pathLst>
                <a:path w="554" h="4439" extrusionOk="0">
                  <a:moveTo>
                    <a:pt x="31" y="1"/>
                  </a:moveTo>
                  <a:lnTo>
                    <a:pt x="0" y="3856"/>
                  </a:lnTo>
                  <a:lnTo>
                    <a:pt x="0" y="3866"/>
                  </a:lnTo>
                  <a:cubicBezTo>
                    <a:pt x="0" y="4178"/>
                    <a:pt x="116" y="4432"/>
                    <a:pt x="258" y="4439"/>
                  </a:cubicBezTo>
                  <a:lnTo>
                    <a:pt x="262" y="4439"/>
                  </a:lnTo>
                  <a:cubicBezTo>
                    <a:pt x="404" y="4439"/>
                    <a:pt x="520" y="4188"/>
                    <a:pt x="523" y="3876"/>
                  </a:cubicBezTo>
                  <a:lnTo>
                    <a:pt x="553" y="1"/>
                  </a:lnTo>
                  <a:close/>
                </a:path>
              </a:pathLst>
            </a:custGeom>
            <a:solidFill>
              <a:srgbClr val="ED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4987484" y="2774878"/>
              <a:ext cx="21916" cy="52299"/>
            </a:xfrm>
            <a:custGeom>
              <a:avLst/>
              <a:gdLst/>
              <a:ahLst/>
              <a:cxnLst/>
              <a:rect l="l" t="t" r="r" b="b"/>
              <a:pathLst>
                <a:path w="862" h="2057" extrusionOk="0">
                  <a:moveTo>
                    <a:pt x="455" y="0"/>
                  </a:moveTo>
                  <a:cubicBezTo>
                    <a:pt x="235" y="0"/>
                    <a:pt x="55" y="110"/>
                    <a:pt x="52" y="241"/>
                  </a:cubicBezTo>
                  <a:lnTo>
                    <a:pt x="0" y="2057"/>
                  </a:lnTo>
                  <a:lnTo>
                    <a:pt x="811" y="2057"/>
                  </a:lnTo>
                  <a:lnTo>
                    <a:pt x="862" y="252"/>
                  </a:lnTo>
                  <a:lnTo>
                    <a:pt x="862" y="248"/>
                  </a:lnTo>
                  <a:cubicBezTo>
                    <a:pt x="862" y="113"/>
                    <a:pt x="686" y="4"/>
                    <a:pt x="462" y="0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5151550" y="2519717"/>
              <a:ext cx="53850" cy="119345"/>
            </a:xfrm>
            <a:custGeom>
              <a:avLst/>
              <a:gdLst/>
              <a:ahLst/>
              <a:cxnLst/>
              <a:rect l="l" t="t" r="r" b="b"/>
              <a:pathLst>
                <a:path w="2118" h="4694" extrusionOk="0">
                  <a:moveTo>
                    <a:pt x="927" y="0"/>
                  </a:moveTo>
                  <a:cubicBezTo>
                    <a:pt x="920" y="24"/>
                    <a:pt x="914" y="44"/>
                    <a:pt x="907" y="69"/>
                  </a:cubicBezTo>
                  <a:lnTo>
                    <a:pt x="99" y="3699"/>
                  </a:lnTo>
                  <a:cubicBezTo>
                    <a:pt x="1" y="4133"/>
                    <a:pt x="276" y="4571"/>
                    <a:pt x="710" y="4673"/>
                  </a:cubicBezTo>
                  <a:cubicBezTo>
                    <a:pt x="772" y="4687"/>
                    <a:pt x="833" y="4694"/>
                    <a:pt x="894" y="4694"/>
                  </a:cubicBezTo>
                  <a:cubicBezTo>
                    <a:pt x="1260" y="4694"/>
                    <a:pt x="1592" y="4441"/>
                    <a:pt x="1673" y="4068"/>
                  </a:cubicBezTo>
                  <a:lnTo>
                    <a:pt x="2057" y="354"/>
                  </a:lnTo>
                  <a:cubicBezTo>
                    <a:pt x="2063" y="316"/>
                    <a:pt x="2115" y="346"/>
                    <a:pt x="2118" y="309"/>
                  </a:cubicBezTo>
                  <a:cubicBezTo>
                    <a:pt x="1592" y="211"/>
                    <a:pt x="1449" y="119"/>
                    <a:pt x="927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5025189" y="2595202"/>
              <a:ext cx="167271" cy="41697"/>
            </a:xfrm>
            <a:custGeom>
              <a:avLst/>
              <a:gdLst/>
              <a:ahLst/>
              <a:cxnLst/>
              <a:rect l="l" t="t" r="r" b="b"/>
              <a:pathLst>
                <a:path w="6579" h="1640" extrusionOk="0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1578"/>
                  </a:lnTo>
                  <a:cubicBezTo>
                    <a:pt x="0" y="1612"/>
                    <a:pt x="27" y="1639"/>
                    <a:pt x="61" y="1639"/>
                  </a:cubicBezTo>
                  <a:lnTo>
                    <a:pt x="6518" y="1639"/>
                  </a:lnTo>
                  <a:cubicBezTo>
                    <a:pt x="6552" y="1639"/>
                    <a:pt x="6579" y="1612"/>
                    <a:pt x="6579" y="1578"/>
                  </a:cubicBezTo>
                  <a:lnTo>
                    <a:pt x="6579" y="61"/>
                  </a:lnTo>
                  <a:cubicBezTo>
                    <a:pt x="6579" y="27"/>
                    <a:pt x="6552" y="0"/>
                    <a:pt x="6518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5075479" y="2600211"/>
              <a:ext cx="23391" cy="69105"/>
            </a:xfrm>
            <a:custGeom>
              <a:avLst/>
              <a:gdLst/>
              <a:ahLst/>
              <a:cxnLst/>
              <a:rect l="l" t="t" r="r" b="b"/>
              <a:pathLst>
                <a:path w="920" h="2718" extrusionOk="0">
                  <a:moveTo>
                    <a:pt x="0" y="0"/>
                  </a:moveTo>
                  <a:cubicBezTo>
                    <a:pt x="17" y="733"/>
                    <a:pt x="95" y="1479"/>
                    <a:pt x="404" y="2121"/>
                  </a:cubicBezTo>
                  <a:cubicBezTo>
                    <a:pt x="543" y="2402"/>
                    <a:pt x="719" y="2592"/>
                    <a:pt x="919" y="2718"/>
                  </a:cubicBezTo>
                  <a:lnTo>
                    <a:pt x="919" y="1649"/>
                  </a:lnTo>
                  <a:cubicBezTo>
                    <a:pt x="919" y="987"/>
                    <a:pt x="564" y="393"/>
                    <a:pt x="0" y="0"/>
                  </a:cubicBezTo>
                  <a:close/>
                </a:path>
              </a:pathLst>
            </a:custGeom>
            <a:solidFill>
              <a:srgbClr val="D15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4952729" y="2587702"/>
              <a:ext cx="146143" cy="126083"/>
            </a:xfrm>
            <a:custGeom>
              <a:avLst/>
              <a:gdLst/>
              <a:ahLst/>
              <a:cxnLst/>
              <a:rect l="l" t="t" r="r" b="b"/>
              <a:pathLst>
                <a:path w="5748" h="4959" extrusionOk="0">
                  <a:moveTo>
                    <a:pt x="2534" y="0"/>
                  </a:moveTo>
                  <a:cubicBezTo>
                    <a:pt x="1140" y="0"/>
                    <a:pt x="0" y="964"/>
                    <a:pt x="0" y="2141"/>
                  </a:cubicBezTo>
                  <a:lnTo>
                    <a:pt x="0" y="4943"/>
                  </a:lnTo>
                  <a:cubicBezTo>
                    <a:pt x="186" y="4954"/>
                    <a:pt x="372" y="4958"/>
                    <a:pt x="557" y="4958"/>
                  </a:cubicBezTo>
                  <a:cubicBezTo>
                    <a:pt x="1276" y="4958"/>
                    <a:pt x="1994" y="4888"/>
                    <a:pt x="2711" y="4818"/>
                  </a:cubicBezTo>
                  <a:cubicBezTo>
                    <a:pt x="3429" y="4748"/>
                    <a:pt x="4146" y="4679"/>
                    <a:pt x="4861" y="4679"/>
                  </a:cubicBezTo>
                  <a:cubicBezTo>
                    <a:pt x="5157" y="4679"/>
                    <a:pt x="5453" y="4691"/>
                    <a:pt x="5747" y="4719"/>
                  </a:cubicBezTo>
                  <a:lnTo>
                    <a:pt x="5747" y="2141"/>
                  </a:lnTo>
                  <a:cubicBezTo>
                    <a:pt x="5747" y="964"/>
                    <a:pt x="4607" y="0"/>
                    <a:pt x="3213" y="0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4952729" y="2598660"/>
              <a:ext cx="29671" cy="71139"/>
            </a:xfrm>
            <a:custGeom>
              <a:avLst/>
              <a:gdLst/>
              <a:ahLst/>
              <a:cxnLst/>
              <a:rect l="l" t="t" r="r" b="b"/>
              <a:pathLst>
                <a:path w="1167" h="2798" extrusionOk="0">
                  <a:moveTo>
                    <a:pt x="1021" y="0"/>
                  </a:moveTo>
                  <a:lnTo>
                    <a:pt x="1021" y="0"/>
                  </a:lnTo>
                  <a:cubicBezTo>
                    <a:pt x="404" y="390"/>
                    <a:pt x="0" y="1011"/>
                    <a:pt x="0" y="1710"/>
                  </a:cubicBezTo>
                  <a:lnTo>
                    <a:pt x="0" y="2796"/>
                  </a:lnTo>
                  <a:cubicBezTo>
                    <a:pt x="23" y="2797"/>
                    <a:pt x="46" y="2798"/>
                    <a:pt x="69" y="2798"/>
                  </a:cubicBezTo>
                  <a:cubicBezTo>
                    <a:pt x="1167" y="2798"/>
                    <a:pt x="1158" y="1267"/>
                    <a:pt x="1021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4972916" y="2587702"/>
              <a:ext cx="95776" cy="35722"/>
            </a:xfrm>
            <a:custGeom>
              <a:avLst/>
              <a:gdLst/>
              <a:ahLst/>
              <a:cxnLst/>
              <a:rect l="l" t="t" r="r" b="b"/>
              <a:pathLst>
                <a:path w="3767" h="1405" extrusionOk="0">
                  <a:moveTo>
                    <a:pt x="1740" y="0"/>
                  </a:moveTo>
                  <a:cubicBezTo>
                    <a:pt x="1068" y="0"/>
                    <a:pt x="454" y="224"/>
                    <a:pt x="0" y="591"/>
                  </a:cubicBezTo>
                  <a:cubicBezTo>
                    <a:pt x="132" y="851"/>
                    <a:pt x="332" y="1079"/>
                    <a:pt x="587" y="1238"/>
                  </a:cubicBezTo>
                  <a:cubicBezTo>
                    <a:pt x="769" y="1352"/>
                    <a:pt x="940" y="1405"/>
                    <a:pt x="1093" y="1405"/>
                  </a:cubicBezTo>
                  <a:cubicBezTo>
                    <a:pt x="1459" y="1405"/>
                    <a:pt x="1726" y="1105"/>
                    <a:pt x="1822" y="631"/>
                  </a:cubicBezTo>
                  <a:cubicBezTo>
                    <a:pt x="1833" y="580"/>
                    <a:pt x="1881" y="553"/>
                    <a:pt x="1929" y="553"/>
                  </a:cubicBezTo>
                  <a:cubicBezTo>
                    <a:pt x="1967" y="553"/>
                    <a:pt x="2006" y="571"/>
                    <a:pt x="2025" y="607"/>
                  </a:cubicBezTo>
                  <a:cubicBezTo>
                    <a:pt x="2189" y="910"/>
                    <a:pt x="2439" y="1314"/>
                    <a:pt x="2790" y="1314"/>
                  </a:cubicBezTo>
                  <a:cubicBezTo>
                    <a:pt x="2868" y="1314"/>
                    <a:pt x="2951" y="1294"/>
                    <a:pt x="3040" y="1249"/>
                  </a:cubicBezTo>
                  <a:cubicBezTo>
                    <a:pt x="3369" y="1075"/>
                    <a:pt x="3586" y="672"/>
                    <a:pt x="3752" y="356"/>
                  </a:cubicBezTo>
                  <a:cubicBezTo>
                    <a:pt x="3756" y="346"/>
                    <a:pt x="3760" y="339"/>
                    <a:pt x="3766" y="329"/>
                  </a:cubicBezTo>
                  <a:cubicBezTo>
                    <a:pt x="3376" y="122"/>
                    <a:pt x="2914" y="0"/>
                    <a:pt x="2419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4977035" y="2900144"/>
              <a:ext cx="29976" cy="60842"/>
            </a:xfrm>
            <a:custGeom>
              <a:avLst/>
              <a:gdLst/>
              <a:ahLst/>
              <a:cxnLst/>
              <a:rect l="l" t="t" r="r" b="b"/>
              <a:pathLst>
                <a:path w="1179" h="2393" extrusionOk="0">
                  <a:moveTo>
                    <a:pt x="1" y="0"/>
                  </a:moveTo>
                  <a:lnTo>
                    <a:pt x="1" y="2392"/>
                  </a:lnTo>
                  <a:lnTo>
                    <a:pt x="1178" y="239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4971696" y="2933781"/>
              <a:ext cx="67732" cy="29951"/>
            </a:xfrm>
            <a:custGeom>
              <a:avLst/>
              <a:gdLst/>
              <a:ahLst/>
              <a:cxnLst/>
              <a:rect l="l" t="t" r="r" b="b"/>
              <a:pathLst>
                <a:path w="2664" h="1178" extrusionOk="0">
                  <a:moveTo>
                    <a:pt x="1334" y="0"/>
                  </a:moveTo>
                  <a:cubicBezTo>
                    <a:pt x="648" y="0"/>
                    <a:pt x="86" y="517"/>
                    <a:pt x="1" y="1178"/>
                  </a:cubicBezTo>
                  <a:lnTo>
                    <a:pt x="2664" y="1178"/>
                  </a:lnTo>
                  <a:cubicBezTo>
                    <a:pt x="2582" y="517"/>
                    <a:pt x="2019" y="0"/>
                    <a:pt x="1334" y="0"/>
                  </a:cubicBezTo>
                  <a:close/>
                </a:path>
              </a:pathLst>
            </a:custGeom>
            <a:solidFill>
              <a:srgbClr val="FF7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4971696" y="2933781"/>
              <a:ext cx="67732" cy="29951"/>
            </a:xfrm>
            <a:custGeom>
              <a:avLst/>
              <a:gdLst/>
              <a:ahLst/>
              <a:cxnLst/>
              <a:rect l="l" t="t" r="r" b="b"/>
              <a:pathLst>
                <a:path w="2664" h="1178" extrusionOk="0">
                  <a:moveTo>
                    <a:pt x="1334" y="0"/>
                  </a:moveTo>
                  <a:cubicBezTo>
                    <a:pt x="648" y="0"/>
                    <a:pt x="86" y="517"/>
                    <a:pt x="1" y="1178"/>
                  </a:cubicBezTo>
                  <a:lnTo>
                    <a:pt x="2664" y="1178"/>
                  </a:lnTo>
                  <a:cubicBezTo>
                    <a:pt x="2582" y="517"/>
                    <a:pt x="2019" y="0"/>
                    <a:pt x="1334" y="0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4976526" y="2872457"/>
              <a:ext cx="18662" cy="41951"/>
            </a:xfrm>
            <a:custGeom>
              <a:avLst/>
              <a:gdLst/>
              <a:ahLst/>
              <a:cxnLst/>
              <a:rect l="l" t="t" r="r" b="b"/>
              <a:pathLst>
                <a:path w="734" h="1650" extrusionOk="0">
                  <a:moveTo>
                    <a:pt x="375" y="1"/>
                  </a:moveTo>
                  <a:cubicBezTo>
                    <a:pt x="336" y="1"/>
                    <a:pt x="290" y="14"/>
                    <a:pt x="238" y="51"/>
                  </a:cubicBezTo>
                  <a:cubicBezTo>
                    <a:pt x="1" y="210"/>
                    <a:pt x="24" y="719"/>
                    <a:pt x="41" y="1089"/>
                  </a:cubicBezTo>
                  <a:cubicBezTo>
                    <a:pt x="45" y="1161"/>
                    <a:pt x="48" y="1225"/>
                    <a:pt x="48" y="1272"/>
                  </a:cubicBezTo>
                  <a:cubicBezTo>
                    <a:pt x="48" y="1316"/>
                    <a:pt x="85" y="1354"/>
                    <a:pt x="132" y="1354"/>
                  </a:cubicBezTo>
                  <a:cubicBezTo>
                    <a:pt x="177" y="1354"/>
                    <a:pt x="214" y="1316"/>
                    <a:pt x="214" y="1272"/>
                  </a:cubicBezTo>
                  <a:cubicBezTo>
                    <a:pt x="214" y="1222"/>
                    <a:pt x="211" y="1157"/>
                    <a:pt x="207" y="1079"/>
                  </a:cubicBezTo>
                  <a:cubicBezTo>
                    <a:pt x="194" y="807"/>
                    <a:pt x="170" y="295"/>
                    <a:pt x="330" y="187"/>
                  </a:cubicBezTo>
                  <a:cubicBezTo>
                    <a:pt x="350" y="174"/>
                    <a:pt x="364" y="167"/>
                    <a:pt x="376" y="167"/>
                  </a:cubicBezTo>
                  <a:cubicBezTo>
                    <a:pt x="380" y="167"/>
                    <a:pt x="384" y="168"/>
                    <a:pt x="387" y="170"/>
                  </a:cubicBezTo>
                  <a:cubicBezTo>
                    <a:pt x="462" y="210"/>
                    <a:pt x="553" y="455"/>
                    <a:pt x="560" y="1408"/>
                  </a:cubicBezTo>
                  <a:cubicBezTo>
                    <a:pt x="560" y="1499"/>
                    <a:pt x="564" y="1560"/>
                    <a:pt x="567" y="1581"/>
                  </a:cubicBezTo>
                  <a:cubicBezTo>
                    <a:pt x="571" y="1622"/>
                    <a:pt x="608" y="1649"/>
                    <a:pt x="646" y="1649"/>
                  </a:cubicBezTo>
                  <a:lnTo>
                    <a:pt x="659" y="1649"/>
                  </a:lnTo>
                  <a:cubicBezTo>
                    <a:pt x="703" y="1642"/>
                    <a:pt x="733" y="1598"/>
                    <a:pt x="730" y="1554"/>
                  </a:cubicBezTo>
                  <a:cubicBezTo>
                    <a:pt x="727" y="1537"/>
                    <a:pt x="727" y="1483"/>
                    <a:pt x="727" y="1405"/>
                  </a:cubicBezTo>
                  <a:cubicBezTo>
                    <a:pt x="723" y="655"/>
                    <a:pt x="676" y="132"/>
                    <a:pt x="462" y="24"/>
                  </a:cubicBezTo>
                  <a:cubicBezTo>
                    <a:pt x="439" y="11"/>
                    <a:pt x="410" y="1"/>
                    <a:pt x="375" y="1"/>
                  </a:cubicBezTo>
                  <a:close/>
                </a:path>
              </a:pathLst>
            </a:cu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4967730" y="2958112"/>
              <a:ext cx="74800" cy="11238"/>
            </a:xfrm>
            <a:custGeom>
              <a:avLst/>
              <a:gdLst/>
              <a:ahLst/>
              <a:cxnLst/>
              <a:rect l="l" t="t" r="r" b="b"/>
              <a:pathLst>
                <a:path w="2942" h="442" extrusionOk="0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41"/>
                    <a:pt x="221" y="441"/>
                  </a:cubicBezTo>
                  <a:lnTo>
                    <a:pt x="2722" y="441"/>
                  </a:lnTo>
                  <a:cubicBezTo>
                    <a:pt x="2844" y="441"/>
                    <a:pt x="2942" y="343"/>
                    <a:pt x="2942" y="221"/>
                  </a:cubicBezTo>
                  <a:cubicBezTo>
                    <a:pt x="2942" y="99"/>
                    <a:pt x="2844" y="0"/>
                    <a:pt x="2722" y="0"/>
                  </a:cubicBez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4980823" y="2906704"/>
              <a:ext cx="13068" cy="21484"/>
            </a:xfrm>
            <a:custGeom>
              <a:avLst/>
              <a:gdLst/>
              <a:ahLst/>
              <a:cxnLst/>
              <a:rect l="l" t="t" r="r" b="b"/>
              <a:pathLst>
                <a:path w="514" h="845" extrusionOk="0">
                  <a:moveTo>
                    <a:pt x="259" y="0"/>
                  </a:moveTo>
                  <a:cubicBezTo>
                    <a:pt x="117" y="0"/>
                    <a:pt x="1" y="190"/>
                    <a:pt x="1" y="421"/>
                  </a:cubicBezTo>
                  <a:cubicBezTo>
                    <a:pt x="1" y="655"/>
                    <a:pt x="117" y="845"/>
                    <a:pt x="259" y="845"/>
                  </a:cubicBezTo>
                  <a:cubicBezTo>
                    <a:pt x="398" y="845"/>
                    <a:pt x="513" y="655"/>
                    <a:pt x="513" y="421"/>
                  </a:cubicBezTo>
                  <a:cubicBezTo>
                    <a:pt x="513" y="190"/>
                    <a:pt x="398" y="0"/>
                    <a:pt x="259" y="0"/>
                  </a:cubicBez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4885608" y="2425849"/>
              <a:ext cx="59800" cy="72410"/>
            </a:xfrm>
            <a:custGeom>
              <a:avLst/>
              <a:gdLst/>
              <a:ahLst/>
              <a:cxnLst/>
              <a:rect l="l" t="t" r="r" b="b"/>
              <a:pathLst>
                <a:path w="2352" h="2848" extrusionOk="0">
                  <a:moveTo>
                    <a:pt x="1174" y="1"/>
                  </a:moveTo>
                  <a:cubicBezTo>
                    <a:pt x="529" y="1"/>
                    <a:pt x="0" y="530"/>
                    <a:pt x="0" y="1175"/>
                  </a:cubicBezTo>
                  <a:lnTo>
                    <a:pt x="0" y="1670"/>
                  </a:lnTo>
                  <a:cubicBezTo>
                    <a:pt x="0" y="2318"/>
                    <a:pt x="529" y="2848"/>
                    <a:pt x="1174" y="2848"/>
                  </a:cubicBezTo>
                  <a:cubicBezTo>
                    <a:pt x="1823" y="2848"/>
                    <a:pt x="2352" y="2318"/>
                    <a:pt x="2352" y="1670"/>
                  </a:cubicBezTo>
                  <a:lnTo>
                    <a:pt x="2352" y="1175"/>
                  </a:lnTo>
                  <a:cubicBezTo>
                    <a:pt x="2352" y="530"/>
                    <a:pt x="1823" y="1"/>
                    <a:pt x="1174" y="1"/>
                  </a:cubicBezTo>
                  <a:close/>
                </a:path>
              </a:pathLst>
            </a:custGeom>
            <a:solidFill>
              <a:srgbClr val="DE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5084785" y="2423434"/>
              <a:ext cx="59978" cy="72487"/>
            </a:xfrm>
            <a:custGeom>
              <a:avLst/>
              <a:gdLst/>
              <a:ahLst/>
              <a:cxnLst/>
              <a:rect l="l" t="t" r="r" b="b"/>
              <a:pathLst>
                <a:path w="2359" h="2851" extrusionOk="0">
                  <a:moveTo>
                    <a:pt x="1178" y="1"/>
                  </a:moveTo>
                  <a:cubicBezTo>
                    <a:pt x="530" y="1"/>
                    <a:pt x="1" y="533"/>
                    <a:pt x="1" y="1181"/>
                  </a:cubicBezTo>
                  <a:lnTo>
                    <a:pt x="1" y="1670"/>
                  </a:lnTo>
                  <a:cubicBezTo>
                    <a:pt x="1" y="2318"/>
                    <a:pt x="530" y="2851"/>
                    <a:pt x="1178" y="2851"/>
                  </a:cubicBezTo>
                  <a:cubicBezTo>
                    <a:pt x="1829" y="2851"/>
                    <a:pt x="2359" y="2318"/>
                    <a:pt x="2359" y="1670"/>
                  </a:cubicBezTo>
                  <a:lnTo>
                    <a:pt x="2359" y="1181"/>
                  </a:lnTo>
                  <a:cubicBezTo>
                    <a:pt x="2359" y="533"/>
                    <a:pt x="1829" y="1"/>
                    <a:pt x="1178" y="1"/>
                  </a:cubicBezTo>
                  <a:close/>
                </a:path>
              </a:pathLst>
            </a:custGeom>
            <a:solidFill>
              <a:srgbClr val="DE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4937195" y="2288023"/>
              <a:ext cx="175127" cy="263123"/>
            </a:xfrm>
            <a:custGeom>
              <a:avLst/>
              <a:gdLst/>
              <a:ahLst/>
              <a:cxnLst/>
              <a:rect l="l" t="t" r="r" b="b"/>
              <a:pathLst>
                <a:path w="6888" h="10349" extrusionOk="0">
                  <a:moveTo>
                    <a:pt x="3173" y="0"/>
                  </a:moveTo>
                  <a:cubicBezTo>
                    <a:pt x="2083" y="0"/>
                    <a:pt x="1123" y="485"/>
                    <a:pt x="553" y="1214"/>
                  </a:cubicBezTo>
                  <a:cubicBezTo>
                    <a:pt x="201" y="1662"/>
                    <a:pt x="0" y="2195"/>
                    <a:pt x="0" y="2772"/>
                  </a:cubicBezTo>
                  <a:lnTo>
                    <a:pt x="0" y="7577"/>
                  </a:lnTo>
                  <a:cubicBezTo>
                    <a:pt x="0" y="9100"/>
                    <a:pt x="1425" y="10348"/>
                    <a:pt x="3173" y="10348"/>
                  </a:cubicBezTo>
                  <a:lnTo>
                    <a:pt x="3719" y="10348"/>
                  </a:lnTo>
                  <a:cubicBezTo>
                    <a:pt x="5463" y="10348"/>
                    <a:pt x="6888" y="9100"/>
                    <a:pt x="6888" y="7577"/>
                  </a:cubicBezTo>
                  <a:lnTo>
                    <a:pt x="6888" y="2772"/>
                  </a:lnTo>
                  <a:cubicBezTo>
                    <a:pt x="6888" y="1249"/>
                    <a:pt x="5463" y="0"/>
                    <a:pt x="3719" y="0"/>
                  </a:cubicBezTo>
                  <a:close/>
                </a:path>
              </a:pathLst>
            </a:custGeom>
            <a:solidFill>
              <a:srgbClr val="FFD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937195" y="2288023"/>
              <a:ext cx="175127" cy="157889"/>
            </a:xfrm>
            <a:custGeom>
              <a:avLst/>
              <a:gdLst/>
              <a:ahLst/>
              <a:cxnLst/>
              <a:rect l="l" t="t" r="r" b="b"/>
              <a:pathLst>
                <a:path w="6888" h="6210" extrusionOk="0">
                  <a:moveTo>
                    <a:pt x="3173" y="0"/>
                  </a:moveTo>
                  <a:cubicBezTo>
                    <a:pt x="2083" y="0"/>
                    <a:pt x="1123" y="485"/>
                    <a:pt x="553" y="1214"/>
                  </a:cubicBezTo>
                  <a:cubicBezTo>
                    <a:pt x="201" y="1662"/>
                    <a:pt x="0" y="2195"/>
                    <a:pt x="0" y="2772"/>
                  </a:cubicBezTo>
                  <a:lnTo>
                    <a:pt x="0" y="6209"/>
                  </a:lnTo>
                  <a:cubicBezTo>
                    <a:pt x="1330" y="5483"/>
                    <a:pt x="1917" y="3552"/>
                    <a:pt x="2199" y="2192"/>
                  </a:cubicBezTo>
                  <a:cubicBezTo>
                    <a:pt x="2210" y="2137"/>
                    <a:pt x="2252" y="2113"/>
                    <a:pt x="2295" y="2113"/>
                  </a:cubicBezTo>
                  <a:cubicBezTo>
                    <a:pt x="2343" y="2113"/>
                    <a:pt x="2393" y="2142"/>
                    <a:pt x="2409" y="2192"/>
                  </a:cubicBezTo>
                  <a:cubicBezTo>
                    <a:pt x="2487" y="2415"/>
                    <a:pt x="2600" y="2636"/>
                    <a:pt x="2772" y="2802"/>
                  </a:cubicBezTo>
                  <a:cubicBezTo>
                    <a:pt x="2888" y="2912"/>
                    <a:pt x="2994" y="2958"/>
                    <a:pt x="3089" y="2958"/>
                  </a:cubicBezTo>
                  <a:cubicBezTo>
                    <a:pt x="3292" y="2958"/>
                    <a:pt x="3441" y="2743"/>
                    <a:pt x="3522" y="2484"/>
                  </a:cubicBezTo>
                  <a:cubicBezTo>
                    <a:pt x="3540" y="2432"/>
                    <a:pt x="3586" y="2406"/>
                    <a:pt x="3632" y="2406"/>
                  </a:cubicBezTo>
                  <a:cubicBezTo>
                    <a:pt x="3677" y="2406"/>
                    <a:pt x="3721" y="2431"/>
                    <a:pt x="3736" y="2484"/>
                  </a:cubicBezTo>
                  <a:cubicBezTo>
                    <a:pt x="3824" y="2785"/>
                    <a:pt x="3975" y="2901"/>
                    <a:pt x="4138" y="2901"/>
                  </a:cubicBezTo>
                  <a:cubicBezTo>
                    <a:pt x="4428" y="2901"/>
                    <a:pt x="4758" y="2537"/>
                    <a:pt x="4849" y="2192"/>
                  </a:cubicBezTo>
                  <a:cubicBezTo>
                    <a:pt x="4862" y="2136"/>
                    <a:pt x="4905" y="2111"/>
                    <a:pt x="4949" y="2111"/>
                  </a:cubicBezTo>
                  <a:cubicBezTo>
                    <a:pt x="5004" y="2111"/>
                    <a:pt x="5061" y="2151"/>
                    <a:pt x="5063" y="2219"/>
                  </a:cubicBezTo>
                  <a:cubicBezTo>
                    <a:pt x="5107" y="3491"/>
                    <a:pt x="5483" y="4913"/>
                    <a:pt x="6610" y="5649"/>
                  </a:cubicBezTo>
                  <a:cubicBezTo>
                    <a:pt x="6701" y="5707"/>
                    <a:pt x="6793" y="5757"/>
                    <a:pt x="6888" y="5805"/>
                  </a:cubicBezTo>
                  <a:lnTo>
                    <a:pt x="6888" y="2772"/>
                  </a:lnTo>
                  <a:cubicBezTo>
                    <a:pt x="6888" y="1249"/>
                    <a:pt x="5463" y="0"/>
                    <a:pt x="3719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4963331" y="2474003"/>
              <a:ext cx="39104" cy="39002"/>
            </a:xfrm>
            <a:custGeom>
              <a:avLst/>
              <a:gdLst/>
              <a:ahLst/>
              <a:cxnLst/>
              <a:rect l="l" t="t" r="r" b="b"/>
              <a:pathLst>
                <a:path w="1538" h="1534" extrusionOk="0">
                  <a:moveTo>
                    <a:pt x="770" y="0"/>
                  </a:moveTo>
                  <a:cubicBezTo>
                    <a:pt x="346" y="0"/>
                    <a:pt x="0" y="343"/>
                    <a:pt x="0" y="767"/>
                  </a:cubicBezTo>
                  <a:cubicBezTo>
                    <a:pt x="0" y="1191"/>
                    <a:pt x="346" y="1533"/>
                    <a:pt x="770" y="1533"/>
                  </a:cubicBezTo>
                  <a:cubicBezTo>
                    <a:pt x="1195" y="1533"/>
                    <a:pt x="1537" y="1191"/>
                    <a:pt x="1537" y="767"/>
                  </a:cubicBezTo>
                  <a:cubicBezTo>
                    <a:pt x="1537" y="343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4B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5058902" y="2478376"/>
              <a:ext cx="39129" cy="39027"/>
            </a:xfrm>
            <a:custGeom>
              <a:avLst/>
              <a:gdLst/>
              <a:ahLst/>
              <a:cxnLst/>
              <a:rect l="l" t="t" r="r" b="b"/>
              <a:pathLst>
                <a:path w="1539" h="1535" extrusionOk="0">
                  <a:moveTo>
                    <a:pt x="771" y="1"/>
                  </a:moveTo>
                  <a:cubicBezTo>
                    <a:pt x="347" y="1"/>
                    <a:pt x="1" y="344"/>
                    <a:pt x="1" y="768"/>
                  </a:cubicBezTo>
                  <a:cubicBezTo>
                    <a:pt x="1" y="1192"/>
                    <a:pt x="347" y="1535"/>
                    <a:pt x="771" y="1535"/>
                  </a:cubicBezTo>
                  <a:cubicBezTo>
                    <a:pt x="1195" y="1535"/>
                    <a:pt x="1538" y="1192"/>
                    <a:pt x="1538" y="768"/>
                  </a:cubicBezTo>
                  <a:cubicBezTo>
                    <a:pt x="1538" y="344"/>
                    <a:pt x="1195" y="1"/>
                    <a:pt x="771" y="1"/>
                  </a:cubicBezTo>
                  <a:close/>
                </a:path>
              </a:pathLst>
            </a:custGeom>
            <a:solidFill>
              <a:srgbClr val="F4B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4870429" y="2243402"/>
              <a:ext cx="84233" cy="84233"/>
            </a:xfrm>
            <a:custGeom>
              <a:avLst/>
              <a:gdLst/>
              <a:ahLst/>
              <a:cxnLst/>
              <a:rect l="l" t="t" r="r" b="b"/>
              <a:pathLst>
                <a:path w="3313" h="3313" extrusionOk="0">
                  <a:moveTo>
                    <a:pt x="1656" y="0"/>
                  </a:moveTo>
                  <a:cubicBezTo>
                    <a:pt x="740" y="0"/>
                    <a:pt x="0" y="744"/>
                    <a:pt x="0" y="1657"/>
                  </a:cubicBezTo>
                  <a:cubicBezTo>
                    <a:pt x="0" y="2573"/>
                    <a:pt x="740" y="3312"/>
                    <a:pt x="1656" y="3312"/>
                  </a:cubicBezTo>
                  <a:cubicBezTo>
                    <a:pt x="2569" y="3312"/>
                    <a:pt x="3312" y="2573"/>
                    <a:pt x="3312" y="1657"/>
                  </a:cubicBezTo>
                  <a:cubicBezTo>
                    <a:pt x="3312" y="744"/>
                    <a:pt x="2569" y="0"/>
                    <a:pt x="1656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5094980" y="2239690"/>
              <a:ext cx="84208" cy="84233"/>
            </a:xfrm>
            <a:custGeom>
              <a:avLst/>
              <a:gdLst/>
              <a:ahLst/>
              <a:cxnLst/>
              <a:rect l="l" t="t" r="r" b="b"/>
              <a:pathLst>
                <a:path w="3312" h="3313" extrusionOk="0">
                  <a:moveTo>
                    <a:pt x="1656" y="1"/>
                  </a:moveTo>
                  <a:cubicBezTo>
                    <a:pt x="740" y="1"/>
                    <a:pt x="0" y="741"/>
                    <a:pt x="0" y="1657"/>
                  </a:cubicBezTo>
                  <a:cubicBezTo>
                    <a:pt x="0" y="2569"/>
                    <a:pt x="740" y="3312"/>
                    <a:pt x="1656" y="3312"/>
                  </a:cubicBezTo>
                  <a:cubicBezTo>
                    <a:pt x="2569" y="3312"/>
                    <a:pt x="3311" y="2569"/>
                    <a:pt x="3311" y="1657"/>
                  </a:cubicBezTo>
                  <a:cubicBezTo>
                    <a:pt x="3311" y="741"/>
                    <a:pt x="2569" y="1"/>
                    <a:pt x="1656" y="1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919067" y="2302311"/>
              <a:ext cx="38417" cy="38417"/>
            </a:xfrm>
            <a:custGeom>
              <a:avLst/>
              <a:gdLst/>
              <a:ahLst/>
              <a:cxnLst/>
              <a:rect l="l" t="t" r="r" b="b"/>
              <a:pathLst>
                <a:path w="1511" h="1511" extrusionOk="0">
                  <a:moveTo>
                    <a:pt x="754" y="1"/>
                  </a:moveTo>
                  <a:cubicBezTo>
                    <a:pt x="336" y="1"/>
                    <a:pt x="1" y="341"/>
                    <a:pt x="1" y="757"/>
                  </a:cubicBezTo>
                  <a:cubicBezTo>
                    <a:pt x="1" y="1172"/>
                    <a:pt x="336" y="1511"/>
                    <a:pt x="754" y="1511"/>
                  </a:cubicBezTo>
                  <a:cubicBezTo>
                    <a:pt x="1171" y="1511"/>
                    <a:pt x="1511" y="1172"/>
                    <a:pt x="1511" y="757"/>
                  </a:cubicBezTo>
                  <a:cubicBezTo>
                    <a:pt x="1511" y="341"/>
                    <a:pt x="1171" y="1"/>
                    <a:pt x="754" y="1"/>
                  </a:cubicBezTo>
                  <a:close/>
                </a:path>
              </a:pathLst>
            </a:custGeom>
            <a:solidFill>
              <a:srgbClr val="FFC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5087454" y="2293947"/>
              <a:ext cx="38341" cy="38341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54" y="1"/>
                  </a:moveTo>
                  <a:cubicBezTo>
                    <a:pt x="337" y="1"/>
                    <a:pt x="1" y="337"/>
                    <a:pt x="1" y="754"/>
                  </a:cubicBezTo>
                  <a:cubicBezTo>
                    <a:pt x="1" y="1172"/>
                    <a:pt x="337" y="1507"/>
                    <a:pt x="754" y="1507"/>
                  </a:cubicBezTo>
                  <a:cubicBezTo>
                    <a:pt x="1172" y="1507"/>
                    <a:pt x="1507" y="1172"/>
                    <a:pt x="1507" y="754"/>
                  </a:cubicBezTo>
                  <a:cubicBezTo>
                    <a:pt x="1507" y="337"/>
                    <a:pt x="1172" y="1"/>
                    <a:pt x="754" y="1"/>
                  </a:cubicBezTo>
                  <a:close/>
                </a:path>
              </a:pathLst>
            </a:custGeom>
            <a:solidFill>
              <a:srgbClr val="FFC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4"/>
            <p:cNvGrpSpPr/>
            <p:nvPr/>
          </p:nvGrpSpPr>
          <p:grpSpPr>
            <a:xfrm>
              <a:off x="4885197" y="2701518"/>
              <a:ext cx="278581" cy="114168"/>
              <a:chOff x="6490503" y="5018165"/>
              <a:chExt cx="698723" cy="286350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6861996" y="5236087"/>
                <a:ext cx="53316" cy="5433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52" extrusionOk="0">
                    <a:moveTo>
                      <a:pt x="835" y="0"/>
                    </a:moveTo>
                    <a:lnTo>
                      <a:pt x="835" y="0"/>
                    </a:lnTo>
                    <a:cubicBezTo>
                      <a:pt x="588" y="55"/>
                      <a:pt x="323" y="82"/>
                      <a:pt x="48" y="82"/>
                    </a:cubicBezTo>
                    <a:lnTo>
                      <a:pt x="24" y="82"/>
                    </a:lnTo>
                    <a:lnTo>
                      <a:pt x="1" y="852"/>
                    </a:lnTo>
                    <a:cubicBezTo>
                      <a:pt x="292" y="771"/>
                      <a:pt x="541" y="580"/>
                      <a:pt x="699" y="323"/>
                    </a:cubicBezTo>
                    <a:cubicBezTo>
                      <a:pt x="734" y="390"/>
                      <a:pt x="774" y="455"/>
                      <a:pt x="818" y="512"/>
                    </a:cubicBez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FFD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749050" y="5202732"/>
                <a:ext cx="53699" cy="8207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287" extrusionOk="0">
                    <a:moveTo>
                      <a:pt x="435" y="0"/>
                    </a:moveTo>
                    <a:cubicBezTo>
                      <a:pt x="215" y="0"/>
                      <a:pt x="35" y="110"/>
                      <a:pt x="32" y="241"/>
                    </a:cubicBezTo>
                    <a:lnTo>
                      <a:pt x="28" y="435"/>
                    </a:lnTo>
                    <a:lnTo>
                      <a:pt x="1" y="1280"/>
                    </a:lnTo>
                    <a:cubicBezTo>
                      <a:pt x="160" y="1192"/>
                      <a:pt x="292" y="1066"/>
                      <a:pt x="398" y="917"/>
                    </a:cubicBezTo>
                    <a:cubicBezTo>
                      <a:pt x="503" y="1070"/>
                      <a:pt x="646" y="1198"/>
                      <a:pt x="812" y="1286"/>
                    </a:cubicBezTo>
                    <a:lnTo>
                      <a:pt x="832" y="591"/>
                    </a:lnTo>
                    <a:lnTo>
                      <a:pt x="842" y="252"/>
                    </a:lnTo>
                    <a:lnTo>
                      <a:pt x="842" y="248"/>
                    </a:lnTo>
                    <a:cubicBezTo>
                      <a:pt x="842" y="113"/>
                      <a:pt x="666" y="4"/>
                      <a:pt x="442" y="0"/>
                    </a:cubicBezTo>
                    <a:close/>
                  </a:path>
                </a:pathLst>
              </a:custGeom>
              <a:solidFill>
                <a:srgbClr val="FFD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3" name="Google Shape;383;p24"/>
              <p:cNvGrpSpPr/>
              <p:nvPr/>
            </p:nvGrpSpPr>
            <p:grpSpPr>
              <a:xfrm>
                <a:off x="6490503" y="5018165"/>
                <a:ext cx="698723" cy="286350"/>
                <a:chOff x="6490503" y="5018165"/>
                <a:chExt cx="698723" cy="286350"/>
              </a:xfrm>
            </p:grpSpPr>
            <p:sp>
              <p:nvSpPr>
                <p:cNvPr id="384" name="Google Shape;384;p24"/>
                <p:cNvSpPr/>
                <p:nvPr/>
              </p:nvSpPr>
              <p:spPr>
                <a:xfrm>
                  <a:off x="6659700" y="5018165"/>
                  <a:ext cx="367472" cy="22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2" h="3499" extrusionOk="0">
                      <a:moveTo>
                        <a:pt x="0" y="0"/>
                      </a:moveTo>
                      <a:lnTo>
                        <a:pt x="0" y="1819"/>
                      </a:lnTo>
                      <a:cubicBezTo>
                        <a:pt x="0" y="2742"/>
                        <a:pt x="1144" y="3499"/>
                        <a:pt x="2542" y="3499"/>
                      </a:cubicBezTo>
                      <a:lnTo>
                        <a:pt x="3220" y="3499"/>
                      </a:lnTo>
                      <a:cubicBezTo>
                        <a:pt x="4618" y="3499"/>
                        <a:pt x="5761" y="2742"/>
                        <a:pt x="5761" y="1819"/>
                      </a:cubicBezTo>
                      <a:lnTo>
                        <a:pt x="5761" y="0"/>
                      </a:lnTo>
                      <a:close/>
                    </a:path>
                  </a:pathLst>
                </a:custGeom>
                <a:solidFill>
                  <a:srgbClr val="FFDE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85" name="Google Shape;385;p24"/>
                <p:cNvGrpSpPr/>
                <p:nvPr/>
              </p:nvGrpSpPr>
              <p:grpSpPr>
                <a:xfrm>
                  <a:off x="6490503" y="5024224"/>
                  <a:ext cx="698723" cy="280291"/>
                  <a:chOff x="6490503" y="5024224"/>
                  <a:chExt cx="698723" cy="280291"/>
                </a:xfrm>
              </p:grpSpPr>
              <p:sp>
                <p:nvSpPr>
                  <p:cNvPr id="386" name="Google Shape;386;p24"/>
                  <p:cNvSpPr/>
                  <p:nvPr/>
                </p:nvSpPr>
                <p:spPr>
                  <a:xfrm>
                    <a:off x="6800772" y="5024224"/>
                    <a:ext cx="388454" cy="280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" h="4395" extrusionOk="0">
                        <a:moveTo>
                          <a:pt x="21" y="3390"/>
                        </a:moveTo>
                        <a:lnTo>
                          <a:pt x="1" y="4085"/>
                        </a:lnTo>
                        <a:cubicBezTo>
                          <a:pt x="170" y="4177"/>
                          <a:pt x="364" y="4232"/>
                          <a:pt x="567" y="4232"/>
                        </a:cubicBezTo>
                        <a:cubicBezTo>
                          <a:pt x="646" y="4232"/>
                          <a:pt x="720" y="4221"/>
                          <a:pt x="795" y="4207"/>
                        </a:cubicBezTo>
                        <a:cubicBezTo>
                          <a:pt x="853" y="4201"/>
                          <a:pt x="906" y="4187"/>
                          <a:pt x="961" y="4174"/>
                        </a:cubicBezTo>
                        <a:lnTo>
                          <a:pt x="984" y="3404"/>
                        </a:lnTo>
                        <a:lnTo>
                          <a:pt x="330" y="3404"/>
                        </a:lnTo>
                        <a:cubicBezTo>
                          <a:pt x="225" y="3404"/>
                          <a:pt x="123" y="3400"/>
                          <a:pt x="21" y="3390"/>
                        </a:cubicBezTo>
                        <a:close/>
                        <a:moveTo>
                          <a:pt x="3549" y="1"/>
                        </a:moveTo>
                        <a:lnTo>
                          <a:pt x="3549" y="1724"/>
                        </a:lnTo>
                        <a:cubicBezTo>
                          <a:pt x="3549" y="2467"/>
                          <a:pt x="2813" y="3102"/>
                          <a:pt x="1795" y="3322"/>
                        </a:cubicBezTo>
                        <a:lnTo>
                          <a:pt x="1778" y="3834"/>
                        </a:lnTo>
                        <a:cubicBezTo>
                          <a:pt x="1996" y="4110"/>
                          <a:pt x="2339" y="4289"/>
                          <a:pt x="2722" y="4289"/>
                        </a:cubicBezTo>
                        <a:cubicBezTo>
                          <a:pt x="2779" y="4289"/>
                          <a:pt x="2837" y="4282"/>
                          <a:pt x="2892" y="4276"/>
                        </a:cubicBezTo>
                        <a:cubicBezTo>
                          <a:pt x="3258" y="4259"/>
                          <a:pt x="3584" y="4072"/>
                          <a:pt x="3794" y="3790"/>
                        </a:cubicBezTo>
                        <a:cubicBezTo>
                          <a:pt x="3994" y="4150"/>
                          <a:pt x="4384" y="4395"/>
                          <a:pt x="4835" y="4395"/>
                        </a:cubicBezTo>
                        <a:cubicBezTo>
                          <a:pt x="4866" y="4395"/>
                          <a:pt x="4893" y="4395"/>
                          <a:pt x="4924" y="4391"/>
                        </a:cubicBezTo>
                        <a:cubicBezTo>
                          <a:pt x="4944" y="4391"/>
                          <a:pt x="4961" y="4395"/>
                          <a:pt x="4982" y="4395"/>
                        </a:cubicBezTo>
                        <a:cubicBezTo>
                          <a:pt x="5748" y="4395"/>
                          <a:pt x="6091" y="3773"/>
                          <a:pt x="6077" y="3122"/>
                        </a:cubicBezTo>
                        <a:cubicBezTo>
                          <a:pt x="6071" y="2909"/>
                          <a:pt x="6027" y="2691"/>
                          <a:pt x="5948" y="2491"/>
                        </a:cubicBezTo>
                        <a:cubicBezTo>
                          <a:pt x="5742" y="1982"/>
                          <a:pt x="5365" y="1507"/>
                          <a:pt x="4985" y="1117"/>
                        </a:cubicBezTo>
                        <a:cubicBezTo>
                          <a:pt x="4873" y="1001"/>
                          <a:pt x="3892" y="120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rgbClr val="FFDE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24"/>
                  <p:cNvSpPr/>
                  <p:nvPr/>
                </p:nvSpPr>
                <p:spPr>
                  <a:xfrm>
                    <a:off x="6490503" y="5027030"/>
                    <a:ext cx="260330" cy="267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2" h="4201" extrusionOk="0">
                        <a:moveTo>
                          <a:pt x="2653" y="1"/>
                        </a:moveTo>
                        <a:cubicBezTo>
                          <a:pt x="1405" y="652"/>
                          <a:pt x="458" y="1707"/>
                          <a:pt x="38" y="2970"/>
                        </a:cubicBezTo>
                        <a:lnTo>
                          <a:pt x="21" y="2970"/>
                        </a:lnTo>
                        <a:cubicBezTo>
                          <a:pt x="21" y="2983"/>
                          <a:pt x="24" y="2993"/>
                          <a:pt x="24" y="3003"/>
                        </a:cubicBezTo>
                        <a:cubicBezTo>
                          <a:pt x="17" y="3027"/>
                          <a:pt x="7" y="3048"/>
                          <a:pt x="0" y="3068"/>
                        </a:cubicBezTo>
                        <a:lnTo>
                          <a:pt x="21" y="3068"/>
                        </a:lnTo>
                        <a:cubicBezTo>
                          <a:pt x="58" y="3682"/>
                          <a:pt x="574" y="4167"/>
                          <a:pt x="1211" y="4167"/>
                        </a:cubicBezTo>
                        <a:cubicBezTo>
                          <a:pt x="1663" y="4167"/>
                          <a:pt x="2050" y="3923"/>
                          <a:pt x="2253" y="3560"/>
                        </a:cubicBezTo>
                        <a:cubicBezTo>
                          <a:pt x="2274" y="3523"/>
                          <a:pt x="2294" y="3485"/>
                          <a:pt x="2310" y="3444"/>
                        </a:cubicBezTo>
                        <a:cubicBezTo>
                          <a:pt x="2481" y="3889"/>
                          <a:pt x="2915" y="4201"/>
                          <a:pt x="3424" y="4201"/>
                        </a:cubicBezTo>
                        <a:cubicBezTo>
                          <a:pt x="3543" y="4201"/>
                          <a:pt x="3654" y="4184"/>
                          <a:pt x="3760" y="4154"/>
                        </a:cubicBezTo>
                        <a:cubicBezTo>
                          <a:pt x="3865" y="4127"/>
                          <a:pt x="3963" y="4086"/>
                          <a:pt x="4055" y="4035"/>
                        </a:cubicBezTo>
                        <a:lnTo>
                          <a:pt x="4082" y="3190"/>
                        </a:lnTo>
                        <a:cubicBezTo>
                          <a:pt x="3237" y="2915"/>
                          <a:pt x="2653" y="2342"/>
                          <a:pt x="2653" y="1680"/>
                        </a:cubicBezTo>
                        <a:lnTo>
                          <a:pt x="2653" y="1"/>
                        </a:lnTo>
                        <a:close/>
                      </a:path>
                    </a:pathLst>
                  </a:custGeom>
                  <a:solidFill>
                    <a:srgbClr val="FFDE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88" name="Google Shape;388;p24"/>
            <p:cNvSpPr/>
            <p:nvPr/>
          </p:nvSpPr>
          <p:spPr>
            <a:xfrm>
              <a:off x="4881540" y="2708087"/>
              <a:ext cx="45155" cy="123413"/>
            </a:xfrm>
            <a:custGeom>
              <a:avLst/>
              <a:gdLst/>
              <a:ahLst/>
              <a:cxnLst/>
              <a:rect l="l" t="t" r="r" b="b"/>
              <a:pathLst>
                <a:path w="1776" h="4854" extrusionOk="0">
                  <a:moveTo>
                    <a:pt x="994" y="0"/>
                  </a:moveTo>
                  <a:cubicBezTo>
                    <a:pt x="654" y="0"/>
                    <a:pt x="349" y="226"/>
                    <a:pt x="286" y="544"/>
                  </a:cubicBezTo>
                  <a:lnTo>
                    <a:pt x="188" y="1022"/>
                  </a:lnTo>
                  <a:cubicBezTo>
                    <a:pt x="188" y="1022"/>
                    <a:pt x="188" y="1022"/>
                    <a:pt x="187" y="1022"/>
                  </a:cubicBezTo>
                  <a:cubicBezTo>
                    <a:pt x="160" y="1022"/>
                    <a:pt x="122" y="3969"/>
                    <a:pt x="1" y="4772"/>
                  </a:cubicBezTo>
                  <a:cubicBezTo>
                    <a:pt x="14" y="4772"/>
                    <a:pt x="27" y="4772"/>
                    <a:pt x="40" y="4772"/>
                  </a:cubicBezTo>
                  <a:cubicBezTo>
                    <a:pt x="372" y="4772"/>
                    <a:pt x="523" y="4821"/>
                    <a:pt x="863" y="4854"/>
                  </a:cubicBezTo>
                  <a:cubicBezTo>
                    <a:pt x="873" y="4829"/>
                    <a:pt x="883" y="4806"/>
                    <a:pt x="890" y="4779"/>
                  </a:cubicBezTo>
                  <a:lnTo>
                    <a:pt x="1704" y="789"/>
                  </a:lnTo>
                  <a:cubicBezTo>
                    <a:pt x="1776" y="429"/>
                    <a:pt x="1518" y="79"/>
                    <a:pt x="1128" y="12"/>
                  </a:cubicBezTo>
                  <a:cubicBezTo>
                    <a:pt x="1083" y="4"/>
                    <a:pt x="1038" y="0"/>
                    <a:pt x="994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4886472" y="2606287"/>
              <a:ext cx="85148" cy="141999"/>
            </a:xfrm>
            <a:custGeom>
              <a:avLst/>
              <a:gdLst/>
              <a:ahLst/>
              <a:cxnLst/>
              <a:rect l="l" t="t" r="r" b="b"/>
              <a:pathLst>
                <a:path w="3349" h="5585" extrusionOk="0">
                  <a:moveTo>
                    <a:pt x="3095" y="1"/>
                  </a:moveTo>
                  <a:cubicBezTo>
                    <a:pt x="2683" y="1"/>
                    <a:pt x="1872" y="945"/>
                    <a:pt x="1727" y="1152"/>
                  </a:cubicBezTo>
                  <a:cubicBezTo>
                    <a:pt x="1289" y="1769"/>
                    <a:pt x="964" y="2448"/>
                    <a:pt x="689" y="3141"/>
                  </a:cubicBezTo>
                  <a:cubicBezTo>
                    <a:pt x="489" y="3646"/>
                    <a:pt x="0" y="4518"/>
                    <a:pt x="92" y="5064"/>
                  </a:cubicBezTo>
                  <a:cubicBezTo>
                    <a:pt x="129" y="5275"/>
                    <a:pt x="299" y="5441"/>
                    <a:pt x="509" y="5522"/>
                  </a:cubicBezTo>
                  <a:cubicBezTo>
                    <a:pt x="610" y="5563"/>
                    <a:pt x="719" y="5585"/>
                    <a:pt x="827" y="5585"/>
                  </a:cubicBezTo>
                  <a:cubicBezTo>
                    <a:pt x="970" y="5585"/>
                    <a:pt x="1109" y="5546"/>
                    <a:pt x="1222" y="5461"/>
                  </a:cubicBezTo>
                  <a:cubicBezTo>
                    <a:pt x="1408" y="5319"/>
                    <a:pt x="1504" y="5098"/>
                    <a:pt x="1588" y="4888"/>
                  </a:cubicBezTo>
                  <a:cubicBezTo>
                    <a:pt x="2121" y="3565"/>
                    <a:pt x="2657" y="2242"/>
                    <a:pt x="3193" y="914"/>
                  </a:cubicBezTo>
                  <a:cubicBezTo>
                    <a:pt x="3271" y="724"/>
                    <a:pt x="3349" y="524"/>
                    <a:pt x="3332" y="321"/>
                  </a:cubicBezTo>
                  <a:cubicBezTo>
                    <a:pt x="3312" y="91"/>
                    <a:pt x="3223" y="1"/>
                    <a:pt x="3095" y="1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4945305" y="2696214"/>
              <a:ext cx="155296" cy="13145"/>
            </a:xfrm>
            <a:custGeom>
              <a:avLst/>
              <a:gdLst/>
              <a:ahLst/>
              <a:cxnLst/>
              <a:rect l="l" t="t" r="r" b="b"/>
              <a:pathLst>
                <a:path w="6108" h="517" extrusionOk="0">
                  <a:moveTo>
                    <a:pt x="1" y="0"/>
                  </a:moveTo>
                  <a:lnTo>
                    <a:pt x="1" y="516"/>
                  </a:lnTo>
                  <a:lnTo>
                    <a:pt x="6108" y="51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4865675" y="2780598"/>
              <a:ext cx="66207" cy="54079"/>
            </a:xfrm>
            <a:custGeom>
              <a:avLst/>
              <a:gdLst/>
              <a:ahLst/>
              <a:cxnLst/>
              <a:rect l="l" t="t" r="r" b="b"/>
              <a:pathLst>
                <a:path w="2604" h="2127" extrusionOk="0">
                  <a:moveTo>
                    <a:pt x="1320" y="0"/>
                  </a:moveTo>
                  <a:cubicBezTo>
                    <a:pt x="720" y="0"/>
                    <a:pt x="193" y="387"/>
                    <a:pt x="99" y="923"/>
                  </a:cubicBezTo>
                  <a:cubicBezTo>
                    <a:pt x="1" y="1503"/>
                    <a:pt x="458" y="2038"/>
                    <a:pt x="1120" y="2117"/>
                  </a:cubicBezTo>
                  <a:cubicBezTo>
                    <a:pt x="1175" y="2123"/>
                    <a:pt x="1230" y="2126"/>
                    <a:pt x="1284" y="2126"/>
                  </a:cubicBezTo>
                  <a:cubicBezTo>
                    <a:pt x="1884" y="2126"/>
                    <a:pt x="2411" y="1740"/>
                    <a:pt x="2505" y="1208"/>
                  </a:cubicBezTo>
                  <a:cubicBezTo>
                    <a:pt x="2603" y="624"/>
                    <a:pt x="2145" y="88"/>
                    <a:pt x="1484" y="10"/>
                  </a:cubicBezTo>
                  <a:cubicBezTo>
                    <a:pt x="1429" y="4"/>
                    <a:pt x="1374" y="0"/>
                    <a:pt x="1320" y="0"/>
                  </a:cubicBezTo>
                  <a:close/>
                </a:path>
              </a:pathLst>
            </a:custGeom>
            <a:solidFill>
              <a:srgbClr val="FFD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4909075" y="2796107"/>
              <a:ext cx="27459" cy="25730"/>
            </a:xfrm>
            <a:custGeom>
              <a:avLst/>
              <a:gdLst/>
              <a:ahLst/>
              <a:cxnLst/>
              <a:rect l="l" t="t" r="r" b="b"/>
              <a:pathLst>
                <a:path w="1080" h="1012" extrusionOk="0">
                  <a:moveTo>
                    <a:pt x="540" y="0"/>
                  </a:moveTo>
                  <a:cubicBezTo>
                    <a:pt x="241" y="0"/>
                    <a:pt x="1" y="227"/>
                    <a:pt x="1" y="506"/>
                  </a:cubicBezTo>
                  <a:cubicBezTo>
                    <a:pt x="1" y="784"/>
                    <a:pt x="241" y="1011"/>
                    <a:pt x="540" y="1011"/>
                  </a:cubicBezTo>
                  <a:cubicBezTo>
                    <a:pt x="835" y="1011"/>
                    <a:pt x="1080" y="784"/>
                    <a:pt x="1080" y="506"/>
                  </a:cubicBezTo>
                  <a:cubicBezTo>
                    <a:pt x="1080" y="227"/>
                    <a:pt x="835" y="0"/>
                    <a:pt x="540" y="0"/>
                  </a:cubicBezTo>
                  <a:close/>
                </a:path>
              </a:pathLst>
            </a:custGeom>
            <a:solidFill>
              <a:srgbClr val="DE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5021045" y="2685841"/>
              <a:ext cx="33663" cy="33764"/>
            </a:xfrm>
            <a:custGeom>
              <a:avLst/>
              <a:gdLst/>
              <a:ahLst/>
              <a:cxnLst/>
              <a:rect l="l" t="t" r="r" b="b"/>
              <a:pathLst>
                <a:path w="1324" h="1328" extrusionOk="0">
                  <a:moveTo>
                    <a:pt x="662" y="1"/>
                  </a:moveTo>
                  <a:cubicBezTo>
                    <a:pt x="295" y="1"/>
                    <a:pt x="0" y="300"/>
                    <a:pt x="0" y="666"/>
                  </a:cubicBezTo>
                  <a:cubicBezTo>
                    <a:pt x="0" y="1029"/>
                    <a:pt x="295" y="1327"/>
                    <a:pt x="662" y="1327"/>
                  </a:cubicBezTo>
                  <a:cubicBezTo>
                    <a:pt x="1028" y="1327"/>
                    <a:pt x="1324" y="1029"/>
                    <a:pt x="1324" y="666"/>
                  </a:cubicBezTo>
                  <a:cubicBezTo>
                    <a:pt x="1324" y="300"/>
                    <a:pt x="1028" y="1"/>
                    <a:pt x="662" y="1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5030859" y="2429090"/>
              <a:ext cx="9300" cy="51900"/>
            </a:xfrm>
            <a:prstGeom prst="flowChartAlternateProcess">
              <a:avLst/>
            </a:prstGeom>
            <a:solidFill>
              <a:srgbClr val="F25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24"/>
          <p:cNvGrpSpPr/>
          <p:nvPr/>
        </p:nvGrpSpPr>
        <p:grpSpPr>
          <a:xfrm flipH="1">
            <a:off x="1789229" y="1528142"/>
            <a:ext cx="919817" cy="2148028"/>
            <a:chOff x="6527550" y="1307075"/>
            <a:chExt cx="870215" cy="2040688"/>
          </a:xfrm>
        </p:grpSpPr>
        <p:sp>
          <p:nvSpPr>
            <p:cNvPr id="396" name="Google Shape;396;p24"/>
            <p:cNvSpPr/>
            <p:nvPr/>
          </p:nvSpPr>
          <p:spPr>
            <a:xfrm>
              <a:off x="6527550" y="2297933"/>
              <a:ext cx="572014" cy="1049830"/>
            </a:xfrm>
            <a:custGeom>
              <a:avLst/>
              <a:gdLst/>
              <a:ahLst/>
              <a:cxnLst/>
              <a:rect l="l" t="t" r="r" b="b"/>
              <a:pathLst>
                <a:path w="5277" h="9685" extrusionOk="0">
                  <a:moveTo>
                    <a:pt x="1809" y="4171"/>
                  </a:moveTo>
                  <a:cubicBezTo>
                    <a:pt x="2118" y="4171"/>
                    <a:pt x="2457" y="4263"/>
                    <a:pt x="2800" y="4476"/>
                  </a:cubicBezTo>
                  <a:cubicBezTo>
                    <a:pt x="3658" y="5012"/>
                    <a:pt x="3441" y="6040"/>
                    <a:pt x="3251" y="6950"/>
                  </a:cubicBezTo>
                  <a:cubicBezTo>
                    <a:pt x="3237" y="7007"/>
                    <a:pt x="3228" y="7065"/>
                    <a:pt x="3214" y="7122"/>
                  </a:cubicBezTo>
                  <a:cubicBezTo>
                    <a:pt x="2921" y="7228"/>
                    <a:pt x="2611" y="7292"/>
                    <a:pt x="2308" y="7292"/>
                  </a:cubicBezTo>
                  <a:cubicBezTo>
                    <a:pt x="2299" y="7292"/>
                    <a:pt x="2290" y="7292"/>
                    <a:pt x="2281" y="7292"/>
                  </a:cubicBezTo>
                  <a:cubicBezTo>
                    <a:pt x="1595" y="7289"/>
                    <a:pt x="1029" y="6980"/>
                    <a:pt x="689" y="6424"/>
                  </a:cubicBezTo>
                  <a:cubicBezTo>
                    <a:pt x="198" y="5619"/>
                    <a:pt x="418" y="4941"/>
                    <a:pt x="791" y="4575"/>
                  </a:cubicBezTo>
                  <a:cubicBezTo>
                    <a:pt x="1032" y="4337"/>
                    <a:pt x="1391" y="4171"/>
                    <a:pt x="1809" y="4171"/>
                  </a:cubicBezTo>
                  <a:close/>
                  <a:moveTo>
                    <a:pt x="4496" y="1"/>
                  </a:moveTo>
                  <a:cubicBezTo>
                    <a:pt x="4449" y="1"/>
                    <a:pt x="4412" y="38"/>
                    <a:pt x="4412" y="85"/>
                  </a:cubicBezTo>
                  <a:lnTo>
                    <a:pt x="4412" y="354"/>
                  </a:lnTo>
                  <a:cubicBezTo>
                    <a:pt x="4408" y="1070"/>
                    <a:pt x="4404" y="1745"/>
                    <a:pt x="4645" y="2451"/>
                  </a:cubicBezTo>
                  <a:cubicBezTo>
                    <a:pt x="4683" y="2559"/>
                    <a:pt x="4720" y="2667"/>
                    <a:pt x="4758" y="2772"/>
                  </a:cubicBezTo>
                  <a:cubicBezTo>
                    <a:pt x="4938" y="3268"/>
                    <a:pt x="5104" y="3740"/>
                    <a:pt x="5093" y="4286"/>
                  </a:cubicBezTo>
                  <a:cubicBezTo>
                    <a:pt x="5083" y="4900"/>
                    <a:pt x="4903" y="5566"/>
                    <a:pt x="4622" y="6013"/>
                  </a:cubicBezTo>
                  <a:cubicBezTo>
                    <a:pt x="4347" y="6454"/>
                    <a:pt x="3906" y="6817"/>
                    <a:pt x="3407" y="7044"/>
                  </a:cubicBezTo>
                  <a:cubicBezTo>
                    <a:pt x="3411" y="7024"/>
                    <a:pt x="3414" y="7004"/>
                    <a:pt x="3417" y="6983"/>
                  </a:cubicBezTo>
                  <a:cubicBezTo>
                    <a:pt x="3610" y="6070"/>
                    <a:pt x="3848" y="4930"/>
                    <a:pt x="2891" y="4330"/>
                  </a:cubicBezTo>
                  <a:cubicBezTo>
                    <a:pt x="2518" y="4097"/>
                    <a:pt x="2148" y="3999"/>
                    <a:pt x="1810" y="3999"/>
                  </a:cubicBezTo>
                  <a:cubicBezTo>
                    <a:pt x="1344" y="3999"/>
                    <a:pt x="939" y="4185"/>
                    <a:pt x="669" y="4452"/>
                  </a:cubicBezTo>
                  <a:cubicBezTo>
                    <a:pt x="251" y="4866"/>
                    <a:pt x="1" y="5623"/>
                    <a:pt x="544" y="6515"/>
                  </a:cubicBezTo>
                  <a:cubicBezTo>
                    <a:pt x="917" y="7122"/>
                    <a:pt x="1534" y="7462"/>
                    <a:pt x="2281" y="7465"/>
                  </a:cubicBezTo>
                  <a:cubicBezTo>
                    <a:pt x="2579" y="7459"/>
                    <a:pt x="2885" y="7411"/>
                    <a:pt x="3176" y="7316"/>
                  </a:cubicBezTo>
                  <a:lnTo>
                    <a:pt x="3176" y="7316"/>
                  </a:lnTo>
                  <a:cubicBezTo>
                    <a:pt x="2939" y="8571"/>
                    <a:pt x="2979" y="9362"/>
                    <a:pt x="3298" y="9661"/>
                  </a:cubicBezTo>
                  <a:cubicBezTo>
                    <a:pt x="3316" y="9674"/>
                    <a:pt x="3336" y="9684"/>
                    <a:pt x="3356" y="9684"/>
                  </a:cubicBezTo>
                  <a:cubicBezTo>
                    <a:pt x="3380" y="9684"/>
                    <a:pt x="3404" y="9674"/>
                    <a:pt x="3421" y="9657"/>
                  </a:cubicBezTo>
                  <a:cubicBezTo>
                    <a:pt x="3452" y="9623"/>
                    <a:pt x="3452" y="9569"/>
                    <a:pt x="3417" y="9535"/>
                  </a:cubicBezTo>
                  <a:cubicBezTo>
                    <a:pt x="3258" y="9385"/>
                    <a:pt x="3037" y="8890"/>
                    <a:pt x="3363" y="7245"/>
                  </a:cubicBezTo>
                  <a:cubicBezTo>
                    <a:pt x="3940" y="7011"/>
                    <a:pt x="4456" y="6607"/>
                    <a:pt x="4767" y="6105"/>
                  </a:cubicBezTo>
                  <a:cubicBezTo>
                    <a:pt x="5063" y="5630"/>
                    <a:pt x="5253" y="4934"/>
                    <a:pt x="5267" y="4290"/>
                  </a:cubicBezTo>
                  <a:cubicBezTo>
                    <a:pt x="5276" y="3713"/>
                    <a:pt x="5104" y="3228"/>
                    <a:pt x="4917" y="2715"/>
                  </a:cubicBezTo>
                  <a:cubicBezTo>
                    <a:pt x="4880" y="2610"/>
                    <a:pt x="4842" y="2505"/>
                    <a:pt x="4805" y="2396"/>
                  </a:cubicBezTo>
                  <a:cubicBezTo>
                    <a:pt x="4575" y="1718"/>
                    <a:pt x="4578" y="1056"/>
                    <a:pt x="4581" y="357"/>
                  </a:cubicBezTo>
                  <a:lnTo>
                    <a:pt x="4581" y="85"/>
                  </a:lnTo>
                  <a:cubicBezTo>
                    <a:pt x="4581" y="38"/>
                    <a:pt x="4544" y="1"/>
                    <a:pt x="4496" y="1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6644511" y="1307075"/>
              <a:ext cx="753254" cy="1024898"/>
            </a:xfrm>
            <a:custGeom>
              <a:avLst/>
              <a:gdLst/>
              <a:ahLst/>
              <a:cxnLst/>
              <a:rect l="l" t="t" r="r" b="b"/>
              <a:pathLst>
                <a:path w="6949" h="9455" extrusionOk="0">
                  <a:moveTo>
                    <a:pt x="3475" y="1"/>
                  </a:moveTo>
                  <a:cubicBezTo>
                    <a:pt x="1554" y="1"/>
                    <a:pt x="1" y="2115"/>
                    <a:pt x="1" y="4727"/>
                  </a:cubicBezTo>
                  <a:cubicBezTo>
                    <a:pt x="1" y="7337"/>
                    <a:pt x="1554" y="9454"/>
                    <a:pt x="3475" y="9454"/>
                  </a:cubicBezTo>
                  <a:cubicBezTo>
                    <a:pt x="5395" y="9454"/>
                    <a:pt x="6949" y="7337"/>
                    <a:pt x="6949" y="4727"/>
                  </a:cubicBezTo>
                  <a:cubicBezTo>
                    <a:pt x="6949" y="2115"/>
                    <a:pt x="5395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24"/>
            <p:cNvGrpSpPr/>
            <p:nvPr/>
          </p:nvGrpSpPr>
          <p:grpSpPr>
            <a:xfrm flipH="1">
              <a:off x="6896971" y="1584715"/>
              <a:ext cx="248330" cy="469633"/>
              <a:chOff x="1666775" y="3223125"/>
              <a:chExt cx="193675" cy="366300"/>
            </a:xfrm>
          </p:grpSpPr>
          <p:sp>
            <p:nvSpPr>
              <p:cNvPr id="399" name="Google Shape;399;p24"/>
              <p:cNvSpPr/>
              <p:nvPr/>
            </p:nvSpPr>
            <p:spPr>
              <a:xfrm>
                <a:off x="1718650" y="3223175"/>
                <a:ext cx="89925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5750" extrusionOk="0">
                    <a:moveTo>
                      <a:pt x="1799" y="1"/>
                    </a:moveTo>
                    <a:cubicBezTo>
                      <a:pt x="1688" y="1"/>
                      <a:pt x="1577" y="41"/>
                      <a:pt x="1492" y="121"/>
                    </a:cubicBezTo>
                    <a:lnTo>
                      <a:pt x="888" y="725"/>
                    </a:lnTo>
                    <a:cubicBezTo>
                      <a:pt x="322" y="1300"/>
                      <a:pt x="1" y="2074"/>
                      <a:pt x="1" y="2886"/>
                    </a:cubicBezTo>
                    <a:cubicBezTo>
                      <a:pt x="1" y="3688"/>
                      <a:pt x="322" y="4452"/>
                      <a:pt x="888" y="5018"/>
                    </a:cubicBezTo>
                    <a:lnTo>
                      <a:pt x="1492" y="5622"/>
                    </a:lnTo>
                    <a:cubicBezTo>
                      <a:pt x="1577" y="5707"/>
                      <a:pt x="1688" y="5749"/>
                      <a:pt x="1799" y="5749"/>
                    </a:cubicBezTo>
                    <a:cubicBezTo>
                      <a:pt x="1909" y="5749"/>
                      <a:pt x="2020" y="5707"/>
                      <a:pt x="2105" y="5622"/>
                    </a:cubicBezTo>
                    <a:lnTo>
                      <a:pt x="2709" y="5018"/>
                    </a:lnTo>
                    <a:cubicBezTo>
                      <a:pt x="3275" y="4452"/>
                      <a:pt x="3596" y="3688"/>
                      <a:pt x="3596" y="2886"/>
                    </a:cubicBezTo>
                    <a:cubicBezTo>
                      <a:pt x="3596" y="2074"/>
                      <a:pt x="3275" y="1300"/>
                      <a:pt x="2709" y="725"/>
                    </a:cubicBezTo>
                    <a:lnTo>
                      <a:pt x="2105" y="121"/>
                    </a:lnTo>
                    <a:cubicBezTo>
                      <a:pt x="2020" y="41"/>
                      <a:pt x="1909" y="1"/>
                      <a:pt x="1799" y="1"/>
                    </a:cubicBez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1763725" y="3223125"/>
                <a:ext cx="4485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5757" extrusionOk="0">
                    <a:moveTo>
                      <a:pt x="0" y="0"/>
                    </a:moveTo>
                    <a:lnTo>
                      <a:pt x="0" y="5756"/>
                    </a:lnTo>
                    <a:cubicBezTo>
                      <a:pt x="113" y="5756"/>
                      <a:pt x="217" y="5709"/>
                      <a:pt x="302" y="5634"/>
                    </a:cubicBezTo>
                    <a:lnTo>
                      <a:pt x="906" y="5020"/>
                    </a:lnTo>
                    <a:cubicBezTo>
                      <a:pt x="1472" y="4454"/>
                      <a:pt x="1793" y="3690"/>
                      <a:pt x="1793" y="2888"/>
                    </a:cubicBezTo>
                    <a:cubicBezTo>
                      <a:pt x="1793" y="2076"/>
                      <a:pt x="1482" y="1302"/>
                      <a:pt x="906" y="727"/>
                    </a:cubicBezTo>
                    <a:lnTo>
                      <a:pt x="302" y="123"/>
                    </a:lnTo>
                    <a:cubicBezTo>
                      <a:pt x="217" y="38"/>
                      <a:pt x="113" y="0"/>
                      <a:pt x="0" y="0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1666775" y="3244175"/>
                <a:ext cx="96975" cy="15070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6028" extrusionOk="0">
                    <a:moveTo>
                      <a:pt x="429" y="0"/>
                    </a:moveTo>
                    <a:cubicBezTo>
                      <a:pt x="215" y="0"/>
                      <a:pt x="0" y="144"/>
                      <a:pt x="0" y="432"/>
                    </a:cubicBezTo>
                    <a:lnTo>
                      <a:pt x="0" y="3018"/>
                    </a:lnTo>
                    <a:cubicBezTo>
                      <a:pt x="0" y="4678"/>
                      <a:pt x="1349" y="6028"/>
                      <a:pt x="3010" y="6028"/>
                    </a:cubicBezTo>
                    <a:lnTo>
                      <a:pt x="3878" y="6028"/>
                    </a:lnTo>
                    <a:lnTo>
                      <a:pt x="3878" y="4735"/>
                    </a:lnTo>
                    <a:cubicBezTo>
                      <a:pt x="3878" y="3074"/>
                      <a:pt x="2529" y="1725"/>
                      <a:pt x="859" y="1725"/>
                    </a:cubicBezTo>
                    <a:lnTo>
                      <a:pt x="859" y="432"/>
                    </a:lnTo>
                    <a:cubicBezTo>
                      <a:pt x="859" y="144"/>
                      <a:pt x="644" y="0"/>
                      <a:pt x="429" y="0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1752875" y="3308750"/>
                <a:ext cx="10757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4313" extrusionOk="0">
                    <a:moveTo>
                      <a:pt x="3010" y="1"/>
                    </a:moveTo>
                    <a:cubicBezTo>
                      <a:pt x="1359" y="19"/>
                      <a:pt x="19" y="1359"/>
                      <a:pt x="0" y="3020"/>
                    </a:cubicBezTo>
                    <a:lnTo>
                      <a:pt x="0" y="4313"/>
                    </a:lnTo>
                    <a:lnTo>
                      <a:pt x="1293" y="4313"/>
                    </a:lnTo>
                    <a:cubicBezTo>
                      <a:pt x="2954" y="4313"/>
                      <a:pt x="4303" y="2963"/>
                      <a:pt x="4303" y="1293"/>
                    </a:cubicBezTo>
                    <a:lnTo>
                      <a:pt x="4303" y="1"/>
                    </a:lnTo>
                    <a:close/>
                  </a:path>
                </a:pathLst>
              </a:custGeom>
              <a:solidFill>
                <a:srgbClr val="FFC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>
                <a:off x="1763725" y="3265825"/>
                <a:ext cx="96725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6030" extrusionOk="0">
                    <a:moveTo>
                      <a:pt x="3444" y="0"/>
                    </a:moveTo>
                    <a:cubicBezTo>
                      <a:pt x="3199" y="0"/>
                      <a:pt x="3010" y="189"/>
                      <a:pt x="3010" y="434"/>
                    </a:cubicBezTo>
                    <a:lnTo>
                      <a:pt x="3010" y="1727"/>
                    </a:lnTo>
                    <a:lnTo>
                      <a:pt x="2576" y="1727"/>
                    </a:lnTo>
                    <a:cubicBezTo>
                      <a:pt x="1519" y="1727"/>
                      <a:pt x="529" y="2293"/>
                      <a:pt x="0" y="3208"/>
                    </a:cubicBezTo>
                    <a:lnTo>
                      <a:pt x="0" y="6030"/>
                    </a:lnTo>
                    <a:lnTo>
                      <a:pt x="859" y="6030"/>
                    </a:lnTo>
                    <a:cubicBezTo>
                      <a:pt x="2520" y="6030"/>
                      <a:pt x="3869" y="4680"/>
                      <a:pt x="3869" y="3010"/>
                    </a:cubicBezTo>
                    <a:lnTo>
                      <a:pt x="3869" y="434"/>
                    </a:lnTo>
                    <a:cubicBezTo>
                      <a:pt x="3869" y="189"/>
                      <a:pt x="3680" y="0"/>
                      <a:pt x="3444" y="0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4"/>
              <p:cNvSpPr/>
              <p:nvPr/>
            </p:nvSpPr>
            <p:spPr>
              <a:xfrm>
                <a:off x="1666775" y="3351925"/>
                <a:ext cx="9697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4304" extrusionOk="0">
                    <a:moveTo>
                      <a:pt x="434" y="0"/>
                    </a:moveTo>
                    <a:cubicBezTo>
                      <a:pt x="189" y="0"/>
                      <a:pt x="0" y="189"/>
                      <a:pt x="0" y="425"/>
                    </a:cubicBezTo>
                    <a:lnTo>
                      <a:pt x="0" y="1293"/>
                    </a:lnTo>
                    <a:cubicBezTo>
                      <a:pt x="0" y="2954"/>
                      <a:pt x="1349" y="4303"/>
                      <a:pt x="3010" y="4303"/>
                    </a:cubicBezTo>
                    <a:lnTo>
                      <a:pt x="3878" y="4303"/>
                    </a:lnTo>
                    <a:lnTo>
                      <a:pt x="3878" y="3010"/>
                    </a:lnTo>
                    <a:cubicBezTo>
                      <a:pt x="3878" y="1350"/>
                      <a:pt x="2529" y="0"/>
                      <a:pt x="859" y="0"/>
                    </a:cubicBez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4"/>
              <p:cNvSpPr/>
              <p:nvPr/>
            </p:nvSpPr>
            <p:spPr>
              <a:xfrm>
                <a:off x="1752875" y="3373375"/>
                <a:ext cx="107575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4314" extrusionOk="0">
                    <a:moveTo>
                      <a:pt x="3010" y="1"/>
                    </a:moveTo>
                    <a:cubicBezTo>
                      <a:pt x="1359" y="20"/>
                      <a:pt x="19" y="1350"/>
                      <a:pt x="0" y="3011"/>
                    </a:cubicBezTo>
                    <a:lnTo>
                      <a:pt x="0" y="4313"/>
                    </a:lnTo>
                    <a:lnTo>
                      <a:pt x="1293" y="4313"/>
                    </a:lnTo>
                    <a:cubicBezTo>
                      <a:pt x="2954" y="4313"/>
                      <a:pt x="4303" y="2964"/>
                      <a:pt x="4303" y="1294"/>
                    </a:cubicBezTo>
                    <a:lnTo>
                      <a:pt x="4303" y="435"/>
                    </a:lnTo>
                    <a:cubicBezTo>
                      <a:pt x="4303" y="199"/>
                      <a:pt x="4114" y="1"/>
                      <a:pt x="3878" y="1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4"/>
              <p:cNvSpPr/>
              <p:nvPr/>
            </p:nvSpPr>
            <p:spPr>
              <a:xfrm>
                <a:off x="1763725" y="3373375"/>
                <a:ext cx="96725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4314" extrusionOk="0">
                    <a:moveTo>
                      <a:pt x="2576" y="1"/>
                    </a:moveTo>
                    <a:cubicBezTo>
                      <a:pt x="1519" y="1"/>
                      <a:pt x="529" y="567"/>
                      <a:pt x="0" y="1482"/>
                    </a:cubicBezTo>
                    <a:lnTo>
                      <a:pt x="0" y="4313"/>
                    </a:lnTo>
                    <a:lnTo>
                      <a:pt x="859" y="4313"/>
                    </a:lnTo>
                    <a:cubicBezTo>
                      <a:pt x="2520" y="4313"/>
                      <a:pt x="3869" y="2954"/>
                      <a:pt x="3869" y="1294"/>
                    </a:cubicBezTo>
                    <a:lnTo>
                      <a:pt x="3869" y="435"/>
                    </a:lnTo>
                    <a:cubicBezTo>
                      <a:pt x="3869" y="190"/>
                      <a:pt x="3680" y="1"/>
                      <a:pt x="3444" y="1"/>
                    </a:cubicBez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4"/>
              <p:cNvSpPr/>
              <p:nvPr/>
            </p:nvSpPr>
            <p:spPr>
              <a:xfrm>
                <a:off x="1752875" y="3502425"/>
                <a:ext cx="21475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480" extrusionOk="0">
                    <a:moveTo>
                      <a:pt x="859" y="0"/>
                    </a:moveTo>
                    <a:lnTo>
                      <a:pt x="434" y="869"/>
                    </a:lnTo>
                    <a:lnTo>
                      <a:pt x="0" y="1727"/>
                    </a:lnTo>
                    <a:lnTo>
                      <a:pt x="0" y="3048"/>
                    </a:lnTo>
                    <a:cubicBezTo>
                      <a:pt x="0" y="3336"/>
                      <a:pt x="215" y="3480"/>
                      <a:pt x="430" y="3480"/>
                    </a:cubicBezTo>
                    <a:cubicBezTo>
                      <a:pt x="644" y="3480"/>
                      <a:pt x="859" y="3336"/>
                      <a:pt x="859" y="3048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1763475" y="3502425"/>
                <a:ext cx="10875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73" extrusionOk="0">
                    <a:moveTo>
                      <a:pt x="435" y="0"/>
                    </a:moveTo>
                    <a:lnTo>
                      <a:pt x="1" y="869"/>
                    </a:lnTo>
                    <a:lnTo>
                      <a:pt x="1" y="3473"/>
                    </a:lnTo>
                    <a:cubicBezTo>
                      <a:pt x="246" y="3473"/>
                      <a:pt x="435" y="3284"/>
                      <a:pt x="435" y="304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1666775" y="3416325"/>
                <a:ext cx="9697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4313" extrusionOk="0">
                    <a:moveTo>
                      <a:pt x="434" y="0"/>
                    </a:moveTo>
                    <a:cubicBezTo>
                      <a:pt x="189" y="0"/>
                      <a:pt x="0" y="198"/>
                      <a:pt x="0" y="434"/>
                    </a:cubicBezTo>
                    <a:lnTo>
                      <a:pt x="0" y="1293"/>
                    </a:lnTo>
                    <a:cubicBezTo>
                      <a:pt x="0" y="2954"/>
                      <a:pt x="1349" y="4313"/>
                      <a:pt x="3010" y="4313"/>
                    </a:cubicBezTo>
                    <a:lnTo>
                      <a:pt x="3878" y="4313"/>
                    </a:lnTo>
                    <a:lnTo>
                      <a:pt x="3878" y="3020"/>
                    </a:lnTo>
                    <a:cubicBezTo>
                      <a:pt x="3878" y="1350"/>
                      <a:pt x="2529" y="0"/>
                      <a:pt x="859" y="0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1752875" y="3438025"/>
                <a:ext cx="10757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4304" extrusionOk="0">
                    <a:moveTo>
                      <a:pt x="3010" y="0"/>
                    </a:moveTo>
                    <a:cubicBezTo>
                      <a:pt x="1359" y="19"/>
                      <a:pt x="19" y="1350"/>
                      <a:pt x="0" y="3010"/>
                    </a:cubicBezTo>
                    <a:lnTo>
                      <a:pt x="0" y="4303"/>
                    </a:lnTo>
                    <a:lnTo>
                      <a:pt x="1293" y="4303"/>
                    </a:lnTo>
                    <a:cubicBezTo>
                      <a:pt x="2954" y="4303"/>
                      <a:pt x="4303" y="2954"/>
                      <a:pt x="4303" y="1293"/>
                    </a:cubicBezTo>
                    <a:lnTo>
                      <a:pt x="4303" y="425"/>
                    </a:lnTo>
                    <a:cubicBezTo>
                      <a:pt x="4303" y="189"/>
                      <a:pt x="4114" y="0"/>
                      <a:pt x="3878" y="0"/>
                    </a:cubicBezTo>
                    <a:close/>
                  </a:path>
                </a:pathLst>
              </a:custGeom>
              <a:solidFill>
                <a:srgbClr val="FFC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1763725" y="3437775"/>
                <a:ext cx="967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4323" extrusionOk="0">
                    <a:moveTo>
                      <a:pt x="2576" y="1"/>
                    </a:moveTo>
                    <a:cubicBezTo>
                      <a:pt x="1510" y="10"/>
                      <a:pt x="529" y="577"/>
                      <a:pt x="0" y="1501"/>
                    </a:cubicBezTo>
                    <a:lnTo>
                      <a:pt x="0" y="4323"/>
                    </a:lnTo>
                    <a:lnTo>
                      <a:pt x="859" y="4323"/>
                    </a:lnTo>
                    <a:cubicBezTo>
                      <a:pt x="2520" y="4323"/>
                      <a:pt x="3869" y="2964"/>
                      <a:pt x="3869" y="1303"/>
                    </a:cubicBezTo>
                    <a:lnTo>
                      <a:pt x="3869" y="435"/>
                    </a:lnTo>
                    <a:cubicBezTo>
                      <a:pt x="3869" y="199"/>
                      <a:pt x="3680" y="1"/>
                      <a:pt x="3444" y="1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" name="Google Shape;336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9570" y="973942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92" name="Google Shape;337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87278" y="970368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93" name="Google Shape;338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4140" y="3836779"/>
            <a:ext cx="1391650" cy="7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340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41234" y="3658341"/>
            <a:ext cx="934625" cy="92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/>
          <p:nvPr/>
        </p:nvSpPr>
        <p:spPr>
          <a:xfrm>
            <a:off x="236650" y="417981"/>
            <a:ext cx="8514589" cy="798977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FD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5"/>
          <p:cNvSpPr txBox="1"/>
          <p:nvPr/>
        </p:nvSpPr>
        <p:spPr>
          <a:xfrm>
            <a:off x="516250" y="446829"/>
            <a:ext cx="8235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Овсянка, СЭР! </a:t>
            </a:r>
            <a:r>
              <a:rPr lang="en" sz="13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– это настоящий английский завтрак и легкий перекус. Густые и питательные напитки с 4 разнообразными вкусами, насыщенные овсяными хлопьями, доставят удовольствие и зарядят энергией на целый день. Превосходный продукт для веганов и постящихся.</a:t>
            </a:r>
            <a:endParaRPr sz="13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8" name="Google Shape;418;p25"/>
          <p:cNvSpPr/>
          <p:nvPr/>
        </p:nvSpPr>
        <p:spPr>
          <a:xfrm rot="-2179487">
            <a:off x="2112160" y="1730470"/>
            <a:ext cx="4271154" cy="3009617"/>
          </a:xfrm>
          <a:custGeom>
            <a:avLst/>
            <a:gdLst/>
            <a:ahLst/>
            <a:cxnLst/>
            <a:rect l="l" t="t" r="r" b="b"/>
            <a:pathLst>
              <a:path w="65699" h="46294" extrusionOk="0">
                <a:moveTo>
                  <a:pt x="37175" y="1"/>
                </a:moveTo>
                <a:cubicBezTo>
                  <a:pt x="37158" y="1"/>
                  <a:pt x="37141" y="1"/>
                  <a:pt x="37124" y="1"/>
                </a:cubicBezTo>
                <a:cubicBezTo>
                  <a:pt x="32862" y="24"/>
                  <a:pt x="29469" y="3229"/>
                  <a:pt x="26156" y="5499"/>
                </a:cubicBezTo>
                <a:cubicBezTo>
                  <a:pt x="19981" y="9724"/>
                  <a:pt x="9792" y="13483"/>
                  <a:pt x="6745" y="15929"/>
                </a:cubicBezTo>
                <a:cubicBezTo>
                  <a:pt x="1897" y="19825"/>
                  <a:pt x="1" y="26996"/>
                  <a:pt x="2294" y="32778"/>
                </a:cubicBezTo>
                <a:cubicBezTo>
                  <a:pt x="4458" y="38237"/>
                  <a:pt x="10189" y="42042"/>
                  <a:pt x="16043" y="42042"/>
                </a:cubicBezTo>
                <a:cubicBezTo>
                  <a:pt x="16388" y="42042"/>
                  <a:pt x="16734" y="42028"/>
                  <a:pt x="17079" y="42001"/>
                </a:cubicBezTo>
                <a:cubicBezTo>
                  <a:pt x="20006" y="41774"/>
                  <a:pt x="23033" y="41387"/>
                  <a:pt x="26025" y="41387"/>
                </a:cubicBezTo>
                <a:cubicBezTo>
                  <a:pt x="28200" y="41387"/>
                  <a:pt x="30357" y="41592"/>
                  <a:pt x="32442" y="42212"/>
                </a:cubicBezTo>
                <a:cubicBezTo>
                  <a:pt x="36667" y="43471"/>
                  <a:pt x="41006" y="45188"/>
                  <a:pt x="45258" y="45914"/>
                </a:cubicBezTo>
                <a:cubicBezTo>
                  <a:pt x="46642" y="46150"/>
                  <a:pt x="48026" y="46294"/>
                  <a:pt x="49410" y="46294"/>
                </a:cubicBezTo>
                <a:cubicBezTo>
                  <a:pt x="53012" y="46294"/>
                  <a:pt x="56607" y="45317"/>
                  <a:pt x="60163" y="42438"/>
                </a:cubicBezTo>
                <a:cubicBezTo>
                  <a:pt x="63896" y="39419"/>
                  <a:pt x="65698" y="34084"/>
                  <a:pt x="65572" y="29242"/>
                </a:cubicBezTo>
                <a:cubicBezTo>
                  <a:pt x="65322" y="19768"/>
                  <a:pt x="55255" y="14729"/>
                  <a:pt x="49106" y="8505"/>
                </a:cubicBezTo>
                <a:cubicBezTo>
                  <a:pt x="45725" y="5083"/>
                  <a:pt x="42433" y="1"/>
                  <a:pt x="37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5"/>
          <p:cNvSpPr/>
          <p:nvPr/>
        </p:nvSpPr>
        <p:spPr>
          <a:xfrm>
            <a:off x="2205502" y="1671446"/>
            <a:ext cx="4271092" cy="3009573"/>
          </a:xfrm>
          <a:custGeom>
            <a:avLst/>
            <a:gdLst/>
            <a:ahLst/>
            <a:cxnLst/>
            <a:rect l="l" t="t" r="r" b="b"/>
            <a:pathLst>
              <a:path w="65699" h="46294" extrusionOk="0">
                <a:moveTo>
                  <a:pt x="37175" y="1"/>
                </a:moveTo>
                <a:cubicBezTo>
                  <a:pt x="37158" y="1"/>
                  <a:pt x="37141" y="1"/>
                  <a:pt x="37124" y="1"/>
                </a:cubicBezTo>
                <a:cubicBezTo>
                  <a:pt x="32862" y="24"/>
                  <a:pt x="29469" y="3229"/>
                  <a:pt x="26156" y="5499"/>
                </a:cubicBezTo>
                <a:cubicBezTo>
                  <a:pt x="19981" y="9724"/>
                  <a:pt x="9792" y="13483"/>
                  <a:pt x="6745" y="15929"/>
                </a:cubicBezTo>
                <a:cubicBezTo>
                  <a:pt x="1897" y="19825"/>
                  <a:pt x="1" y="26996"/>
                  <a:pt x="2294" y="32778"/>
                </a:cubicBezTo>
                <a:cubicBezTo>
                  <a:pt x="4458" y="38237"/>
                  <a:pt x="10189" y="42042"/>
                  <a:pt x="16043" y="42042"/>
                </a:cubicBezTo>
                <a:cubicBezTo>
                  <a:pt x="16388" y="42042"/>
                  <a:pt x="16734" y="42028"/>
                  <a:pt x="17079" y="42001"/>
                </a:cubicBezTo>
                <a:cubicBezTo>
                  <a:pt x="20006" y="41774"/>
                  <a:pt x="23033" y="41387"/>
                  <a:pt x="26025" y="41387"/>
                </a:cubicBezTo>
                <a:cubicBezTo>
                  <a:pt x="28200" y="41387"/>
                  <a:pt x="30357" y="41592"/>
                  <a:pt x="32442" y="42212"/>
                </a:cubicBezTo>
                <a:cubicBezTo>
                  <a:pt x="36667" y="43471"/>
                  <a:pt x="41006" y="45188"/>
                  <a:pt x="45258" y="45914"/>
                </a:cubicBezTo>
                <a:cubicBezTo>
                  <a:pt x="46642" y="46150"/>
                  <a:pt x="48026" y="46294"/>
                  <a:pt x="49410" y="46294"/>
                </a:cubicBezTo>
                <a:cubicBezTo>
                  <a:pt x="53012" y="46294"/>
                  <a:pt x="56607" y="45317"/>
                  <a:pt x="60163" y="42438"/>
                </a:cubicBezTo>
                <a:cubicBezTo>
                  <a:pt x="63896" y="39419"/>
                  <a:pt x="65698" y="34084"/>
                  <a:pt x="65572" y="29242"/>
                </a:cubicBezTo>
                <a:cubicBezTo>
                  <a:pt x="65322" y="19768"/>
                  <a:pt x="55255" y="14729"/>
                  <a:pt x="49106" y="8505"/>
                </a:cubicBezTo>
                <a:cubicBezTo>
                  <a:pt x="45725" y="5083"/>
                  <a:pt x="42433" y="1"/>
                  <a:pt x="37175" y="1"/>
                </a:cubicBez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5"/>
          <p:cNvSpPr txBox="1">
            <a:spLocks noGrp="1"/>
          </p:cNvSpPr>
          <p:nvPr>
            <p:ph type="title" idx="6"/>
          </p:nvPr>
        </p:nvSpPr>
        <p:spPr>
          <a:xfrm>
            <a:off x="291550" y="-23275"/>
            <a:ext cx="27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500"/>
              <a:t>ПРЕИМУЩЕСТВА</a:t>
            </a:r>
            <a:endParaRPr sz="2500"/>
          </a:p>
        </p:txBody>
      </p:sp>
      <p:sp>
        <p:nvSpPr>
          <p:cNvPr id="421" name="Google Shape;421;p25"/>
          <p:cNvSpPr txBox="1">
            <a:spLocks noGrp="1"/>
          </p:cNvSpPr>
          <p:nvPr>
            <p:ph type="subTitle" idx="1"/>
          </p:nvPr>
        </p:nvSpPr>
        <p:spPr>
          <a:xfrm>
            <a:off x="5519279" y="1612534"/>
            <a:ext cx="396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098550" lvl="0" indent="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Подходит: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098550" lvl="0" indent="-34290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18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веганам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098550" lvl="0" indent="-34290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18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 пост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1098550" lvl="0" indent="-342900" algn="l" rtl="0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18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для безлактозной диеты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2" name="Google Shape;422;p25"/>
          <p:cNvSpPr txBox="1">
            <a:spLocks noGrp="1"/>
          </p:cNvSpPr>
          <p:nvPr>
            <p:ph type="subTitle" idx="2"/>
          </p:nvPr>
        </p:nvSpPr>
        <p:spPr>
          <a:xfrm>
            <a:off x="5108261" y="3269268"/>
            <a:ext cx="24738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удобно взять с собой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3" name="Google Shape;423;p25"/>
          <p:cNvSpPr txBox="1">
            <a:spLocks noGrp="1"/>
          </p:cNvSpPr>
          <p:nvPr>
            <p:ph type="subTitle" idx="3"/>
          </p:nvPr>
        </p:nvSpPr>
        <p:spPr>
          <a:xfrm>
            <a:off x="5631766" y="4281883"/>
            <a:ext cx="33294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привлекает внимание детей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и взрослых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4" name="Google Shape;424;p25"/>
          <p:cNvSpPr txBox="1">
            <a:spLocks noGrp="1"/>
          </p:cNvSpPr>
          <p:nvPr>
            <p:ph type="title"/>
          </p:nvPr>
        </p:nvSpPr>
        <p:spPr>
          <a:xfrm>
            <a:off x="5519200" y="1180214"/>
            <a:ext cx="26148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БЕЗ МОЛОКА</a:t>
            </a:r>
            <a:endParaRPr/>
          </a:p>
        </p:txBody>
      </p:sp>
      <p:sp>
        <p:nvSpPr>
          <p:cNvPr id="425" name="Google Shape;425;p25"/>
          <p:cNvSpPr txBox="1">
            <a:spLocks noGrp="1"/>
          </p:cNvSpPr>
          <p:nvPr>
            <p:ph type="title" idx="4"/>
          </p:nvPr>
        </p:nvSpPr>
        <p:spPr>
          <a:xfrm>
            <a:off x="4778808" y="2795600"/>
            <a:ext cx="247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250 грамм</a:t>
            </a:r>
            <a:endParaRPr/>
          </a:p>
        </p:txBody>
      </p:sp>
      <p:sp>
        <p:nvSpPr>
          <p:cNvPr id="426" name="Google Shape;426;p25"/>
          <p:cNvSpPr txBox="1">
            <a:spLocks noGrp="1"/>
          </p:cNvSpPr>
          <p:nvPr>
            <p:ph type="title" idx="5"/>
          </p:nvPr>
        </p:nvSpPr>
        <p:spPr>
          <a:xfrm>
            <a:off x="5663340" y="3795726"/>
            <a:ext cx="29589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ЯРКАЯ ЭТИКЕТКА</a:t>
            </a:r>
            <a:endParaRPr/>
          </a:p>
        </p:txBody>
      </p:sp>
      <p:grpSp>
        <p:nvGrpSpPr>
          <p:cNvPr id="427" name="Google Shape;427;p25"/>
          <p:cNvGrpSpPr/>
          <p:nvPr/>
        </p:nvGrpSpPr>
        <p:grpSpPr>
          <a:xfrm>
            <a:off x="2888060" y="2292724"/>
            <a:ext cx="617898" cy="1001211"/>
            <a:chOff x="3491475" y="2275350"/>
            <a:chExt cx="653100" cy="708900"/>
          </a:xfrm>
        </p:grpSpPr>
        <p:cxnSp>
          <p:nvCxnSpPr>
            <p:cNvPr id="428" name="Google Shape;428;p25"/>
            <p:cNvCxnSpPr/>
            <p:nvPr/>
          </p:nvCxnSpPr>
          <p:spPr>
            <a:xfrm>
              <a:off x="3491475" y="2275350"/>
              <a:ext cx="0" cy="708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25"/>
            <p:cNvCxnSpPr/>
            <p:nvPr/>
          </p:nvCxnSpPr>
          <p:spPr>
            <a:xfrm>
              <a:off x="3491475" y="2630800"/>
              <a:ext cx="65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30" name="Google Shape;430;p25"/>
          <p:cNvGrpSpPr/>
          <p:nvPr/>
        </p:nvGrpSpPr>
        <p:grpSpPr>
          <a:xfrm rot="10800000">
            <a:off x="4788260" y="1486283"/>
            <a:ext cx="617898" cy="1393605"/>
            <a:chOff x="3491475" y="1915229"/>
            <a:chExt cx="653100" cy="1473000"/>
          </a:xfrm>
        </p:grpSpPr>
        <p:cxnSp>
          <p:nvCxnSpPr>
            <p:cNvPr id="431" name="Google Shape;431;p25"/>
            <p:cNvCxnSpPr/>
            <p:nvPr/>
          </p:nvCxnSpPr>
          <p:spPr>
            <a:xfrm>
              <a:off x="3492075" y="1915229"/>
              <a:ext cx="0" cy="14730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2" name="Google Shape;432;p25"/>
            <p:cNvCxnSpPr/>
            <p:nvPr/>
          </p:nvCxnSpPr>
          <p:spPr>
            <a:xfrm>
              <a:off x="3491475" y="2630800"/>
              <a:ext cx="65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33" name="Google Shape;433;p25"/>
          <p:cNvGrpSpPr/>
          <p:nvPr/>
        </p:nvGrpSpPr>
        <p:grpSpPr>
          <a:xfrm rot="10800000">
            <a:off x="4901244" y="3864681"/>
            <a:ext cx="617898" cy="961616"/>
            <a:chOff x="3491475" y="2112315"/>
            <a:chExt cx="653100" cy="1016400"/>
          </a:xfrm>
        </p:grpSpPr>
        <p:cxnSp>
          <p:nvCxnSpPr>
            <p:cNvPr id="434" name="Google Shape;434;p25"/>
            <p:cNvCxnSpPr/>
            <p:nvPr/>
          </p:nvCxnSpPr>
          <p:spPr>
            <a:xfrm>
              <a:off x="3491475" y="2112315"/>
              <a:ext cx="0" cy="1016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5" name="Google Shape;435;p25"/>
            <p:cNvCxnSpPr/>
            <p:nvPr/>
          </p:nvCxnSpPr>
          <p:spPr>
            <a:xfrm>
              <a:off x="3491475" y="2630800"/>
              <a:ext cx="65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36" name="Google Shape;436;p25"/>
          <p:cNvGrpSpPr/>
          <p:nvPr/>
        </p:nvGrpSpPr>
        <p:grpSpPr>
          <a:xfrm>
            <a:off x="2912451" y="3666836"/>
            <a:ext cx="617898" cy="1158878"/>
            <a:chOff x="3491463" y="2112315"/>
            <a:chExt cx="653100" cy="1224900"/>
          </a:xfrm>
        </p:grpSpPr>
        <p:cxnSp>
          <p:nvCxnSpPr>
            <p:cNvPr id="437" name="Google Shape;437;p25"/>
            <p:cNvCxnSpPr/>
            <p:nvPr/>
          </p:nvCxnSpPr>
          <p:spPr>
            <a:xfrm>
              <a:off x="3491475" y="2112315"/>
              <a:ext cx="0" cy="1224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8" name="Google Shape;438;p25"/>
            <p:cNvCxnSpPr/>
            <p:nvPr/>
          </p:nvCxnSpPr>
          <p:spPr>
            <a:xfrm>
              <a:off x="3491463" y="2724750"/>
              <a:ext cx="65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439" name="Google Shape;439;p25"/>
          <p:cNvSpPr txBox="1">
            <a:spLocks noGrp="1"/>
          </p:cNvSpPr>
          <p:nvPr>
            <p:ph type="subTitle" idx="2"/>
          </p:nvPr>
        </p:nvSpPr>
        <p:spPr>
          <a:xfrm>
            <a:off x="404726" y="4091562"/>
            <a:ext cx="24738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лёгкая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дешевле стекла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безопасна для детей 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0" name="Google Shape;440;p25"/>
          <p:cNvSpPr txBox="1">
            <a:spLocks noGrp="1"/>
          </p:cNvSpPr>
          <p:nvPr>
            <p:ph type="title" idx="4"/>
          </p:nvPr>
        </p:nvSpPr>
        <p:spPr>
          <a:xfrm>
            <a:off x="431620" y="3550978"/>
            <a:ext cx="247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ПЭТ БУТЫЛКА</a:t>
            </a:r>
            <a:endParaRPr/>
          </a:p>
        </p:txBody>
      </p:sp>
      <p:pic>
        <p:nvPicPr>
          <p:cNvPr id="441" name="Google Shape;4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9222">
            <a:off x="3198263" y="1442751"/>
            <a:ext cx="2105837" cy="3466964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grpSp>
        <p:nvGrpSpPr>
          <p:cNvPr id="28" name="Google Shape;427;p25"/>
          <p:cNvGrpSpPr/>
          <p:nvPr/>
        </p:nvGrpSpPr>
        <p:grpSpPr>
          <a:xfrm rot="10800000">
            <a:off x="4936498" y="2937009"/>
            <a:ext cx="617898" cy="670690"/>
            <a:chOff x="3491475" y="2275350"/>
            <a:chExt cx="653100" cy="708900"/>
          </a:xfrm>
        </p:grpSpPr>
        <p:cxnSp>
          <p:nvCxnSpPr>
            <p:cNvPr id="29" name="Google Shape;428;p25"/>
            <p:cNvCxnSpPr/>
            <p:nvPr/>
          </p:nvCxnSpPr>
          <p:spPr>
            <a:xfrm>
              <a:off x="3491475" y="2275350"/>
              <a:ext cx="0" cy="708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429;p25"/>
            <p:cNvCxnSpPr/>
            <p:nvPr/>
          </p:nvCxnSpPr>
          <p:spPr>
            <a:xfrm>
              <a:off x="3491475" y="2630800"/>
              <a:ext cx="65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38" name="Прямоугольник 37"/>
          <p:cNvSpPr/>
          <p:nvPr/>
        </p:nvSpPr>
        <p:spPr>
          <a:xfrm>
            <a:off x="80682" y="2081678"/>
            <a:ext cx="26557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lt1"/>
              </a:buClr>
              <a:buSzPts val="1200"/>
            </a:pPr>
            <a:r>
              <a:rPr lang="en" dirty="0" smtClean="0"/>
              <a:t> </a:t>
            </a:r>
            <a:r>
              <a:rPr lang="ru-RU" sz="2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ПРО</a:t>
            </a:r>
            <a:r>
              <a:rPr lang="ru-RU" sz="2800" dirty="0" smtClean="0">
                <a:solidFill>
                  <a:schemeClr val="lt1"/>
                </a:solidFill>
                <a:latin typeface="Arial" pitchFamily="34" charset="0"/>
                <a:ea typeface="Oswald"/>
                <a:cs typeface="Arial" pitchFamily="34" charset="0"/>
                <a:sym typeface="Montserrat SemiBold"/>
              </a:rPr>
              <a:t>Д</a:t>
            </a:r>
            <a:r>
              <a:rPr lang="ru-RU" sz="2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ВИ</a:t>
            </a:r>
            <a:r>
              <a:rPr lang="ru-RU" sz="2800" dirty="0" smtClean="0">
                <a:solidFill>
                  <a:schemeClr val="lt1"/>
                </a:solidFill>
                <a:latin typeface="Montserrat Medium" charset="-52"/>
                <a:ea typeface="MS Gothic" pitchFamily="49" charset="-128"/>
                <a:cs typeface="Oswald"/>
                <a:sym typeface="Montserrat SemiBold"/>
              </a:rPr>
              <a:t>Ж</a:t>
            </a:r>
            <a:r>
              <a:rPr lang="ru-RU" sz="2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ЕНИЕ</a:t>
            </a:r>
            <a:endParaRPr lang="en-US" sz="2800" dirty="0" smtClean="0">
              <a:solidFill>
                <a:schemeClr val="lt1"/>
              </a:solidFill>
              <a:latin typeface="Oswald"/>
              <a:ea typeface="Oswald"/>
              <a:cs typeface="Oswald"/>
              <a:sym typeface="Montserrat SemiBold"/>
            </a:endParaRPr>
          </a:p>
          <a:p>
            <a:pPr algn="r">
              <a:buClr>
                <a:schemeClr val="lt1"/>
              </a:buClr>
              <a:buSzPts val="1200"/>
            </a:pPr>
            <a:r>
              <a:rPr lang="ru-RU" sz="1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    Интернет</a:t>
            </a:r>
          </a:p>
          <a:p>
            <a:pPr algn="r">
              <a:buClr>
                <a:schemeClr val="lt1"/>
              </a:buClr>
              <a:buSzPts val="1200"/>
            </a:pPr>
            <a:r>
              <a:rPr lang="ru-RU" sz="1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Выставки</a:t>
            </a:r>
          </a:p>
          <a:p>
            <a:pPr algn="r">
              <a:buClr>
                <a:schemeClr val="lt1"/>
              </a:buClr>
              <a:buSzPts val="1200"/>
            </a:pPr>
            <a:r>
              <a:rPr lang="ru-RU" sz="18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Montserrat SemiBold"/>
              </a:rPr>
              <a:t>    Акции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6" name="Google Shape;446;p26"/>
          <p:cNvCxnSpPr/>
          <p:nvPr/>
        </p:nvCxnSpPr>
        <p:spPr>
          <a:xfrm>
            <a:off x="2565563" y="4968909"/>
            <a:ext cx="18399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6"/>
          <p:cNvCxnSpPr/>
          <p:nvPr/>
        </p:nvCxnSpPr>
        <p:spPr>
          <a:xfrm>
            <a:off x="6157350" y="4983784"/>
            <a:ext cx="1122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6"/>
          <p:cNvCxnSpPr/>
          <p:nvPr/>
        </p:nvCxnSpPr>
        <p:spPr>
          <a:xfrm>
            <a:off x="3508488" y="5127184"/>
            <a:ext cx="712200" cy="0"/>
          </a:xfrm>
          <a:prstGeom prst="straightConnector1">
            <a:avLst/>
          </a:prstGeom>
          <a:noFill/>
          <a:ln w="19050" cap="flat" cmpd="sng">
            <a:solidFill>
              <a:srgbClr val="33253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9" name="Google Shape;449;p26"/>
          <p:cNvGrpSpPr/>
          <p:nvPr/>
        </p:nvGrpSpPr>
        <p:grpSpPr>
          <a:xfrm>
            <a:off x="5245864" y="5043925"/>
            <a:ext cx="490420" cy="25923"/>
            <a:chOff x="5612829" y="1068195"/>
            <a:chExt cx="437290" cy="25606"/>
          </a:xfrm>
        </p:grpSpPr>
        <p:sp>
          <p:nvSpPr>
            <p:cNvPr id="450" name="Google Shape;450;p26"/>
            <p:cNvSpPr/>
            <p:nvPr/>
          </p:nvSpPr>
          <p:spPr>
            <a:xfrm>
              <a:off x="5795715" y="1068195"/>
              <a:ext cx="254404" cy="25606"/>
            </a:xfrm>
            <a:custGeom>
              <a:avLst/>
              <a:gdLst/>
              <a:ahLst/>
              <a:cxnLst/>
              <a:rect l="l" t="t" r="r" b="b"/>
              <a:pathLst>
                <a:path w="7690" h="774" extrusionOk="0">
                  <a:moveTo>
                    <a:pt x="3814" y="0"/>
                  </a:moveTo>
                  <a:cubicBezTo>
                    <a:pt x="2646" y="0"/>
                    <a:pt x="1489" y="20"/>
                    <a:pt x="350" y="60"/>
                  </a:cubicBezTo>
                  <a:cubicBezTo>
                    <a:pt x="154" y="68"/>
                    <a:pt x="0" y="234"/>
                    <a:pt x="7" y="430"/>
                  </a:cubicBezTo>
                  <a:cubicBezTo>
                    <a:pt x="13" y="621"/>
                    <a:pt x="170" y="774"/>
                    <a:pt x="359" y="774"/>
                  </a:cubicBezTo>
                  <a:cubicBezTo>
                    <a:pt x="365" y="774"/>
                    <a:pt x="371" y="774"/>
                    <a:pt x="376" y="773"/>
                  </a:cubicBezTo>
                  <a:cubicBezTo>
                    <a:pt x="1505" y="733"/>
                    <a:pt x="2653" y="713"/>
                    <a:pt x="3813" y="713"/>
                  </a:cubicBezTo>
                  <a:cubicBezTo>
                    <a:pt x="4972" y="713"/>
                    <a:pt x="6143" y="733"/>
                    <a:pt x="7317" y="773"/>
                  </a:cubicBezTo>
                  <a:lnTo>
                    <a:pt x="7326" y="773"/>
                  </a:lnTo>
                  <a:cubicBezTo>
                    <a:pt x="7520" y="773"/>
                    <a:pt x="7676" y="620"/>
                    <a:pt x="7683" y="427"/>
                  </a:cubicBezTo>
                  <a:cubicBezTo>
                    <a:pt x="7689" y="231"/>
                    <a:pt x="7536" y="68"/>
                    <a:pt x="7340" y="60"/>
                  </a:cubicBezTo>
                  <a:cubicBezTo>
                    <a:pt x="6159" y="20"/>
                    <a:pt x="4981" y="0"/>
                    <a:pt x="3814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1D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5612829" y="1070180"/>
              <a:ext cx="107320" cy="23621"/>
            </a:xfrm>
            <a:custGeom>
              <a:avLst/>
              <a:gdLst/>
              <a:ahLst/>
              <a:cxnLst/>
              <a:rect l="l" t="t" r="r" b="b"/>
              <a:pathLst>
                <a:path w="3244" h="714" extrusionOk="0">
                  <a:moveTo>
                    <a:pt x="357" y="0"/>
                  </a:moveTo>
                  <a:cubicBezTo>
                    <a:pt x="161" y="0"/>
                    <a:pt x="1" y="160"/>
                    <a:pt x="1" y="357"/>
                  </a:cubicBezTo>
                  <a:cubicBezTo>
                    <a:pt x="1" y="553"/>
                    <a:pt x="161" y="713"/>
                    <a:pt x="357" y="713"/>
                  </a:cubicBezTo>
                  <a:lnTo>
                    <a:pt x="2888" y="713"/>
                  </a:lnTo>
                  <a:cubicBezTo>
                    <a:pt x="3084" y="713"/>
                    <a:pt x="3244" y="553"/>
                    <a:pt x="3244" y="357"/>
                  </a:cubicBezTo>
                  <a:cubicBezTo>
                    <a:pt x="3244" y="160"/>
                    <a:pt x="3084" y="0"/>
                    <a:pt x="2888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1D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26"/>
          <p:cNvGrpSpPr/>
          <p:nvPr/>
        </p:nvGrpSpPr>
        <p:grpSpPr>
          <a:xfrm>
            <a:off x="-772274" y="859475"/>
            <a:ext cx="490420" cy="25923"/>
            <a:chOff x="5612829" y="768560"/>
            <a:chExt cx="437290" cy="25606"/>
          </a:xfrm>
        </p:grpSpPr>
        <p:sp>
          <p:nvSpPr>
            <p:cNvPr id="453" name="Google Shape;453;p26"/>
            <p:cNvSpPr/>
            <p:nvPr/>
          </p:nvSpPr>
          <p:spPr>
            <a:xfrm>
              <a:off x="5795715" y="768560"/>
              <a:ext cx="254404" cy="25606"/>
            </a:xfrm>
            <a:custGeom>
              <a:avLst/>
              <a:gdLst/>
              <a:ahLst/>
              <a:cxnLst/>
              <a:rect l="l" t="t" r="r" b="b"/>
              <a:pathLst>
                <a:path w="7690" h="774" extrusionOk="0">
                  <a:moveTo>
                    <a:pt x="3814" y="0"/>
                  </a:moveTo>
                  <a:cubicBezTo>
                    <a:pt x="2646" y="0"/>
                    <a:pt x="1489" y="20"/>
                    <a:pt x="350" y="60"/>
                  </a:cubicBezTo>
                  <a:cubicBezTo>
                    <a:pt x="154" y="68"/>
                    <a:pt x="0" y="234"/>
                    <a:pt x="7" y="430"/>
                  </a:cubicBezTo>
                  <a:cubicBezTo>
                    <a:pt x="13" y="621"/>
                    <a:pt x="170" y="774"/>
                    <a:pt x="359" y="774"/>
                  </a:cubicBezTo>
                  <a:cubicBezTo>
                    <a:pt x="365" y="774"/>
                    <a:pt x="371" y="774"/>
                    <a:pt x="376" y="773"/>
                  </a:cubicBezTo>
                  <a:cubicBezTo>
                    <a:pt x="1505" y="733"/>
                    <a:pt x="2653" y="713"/>
                    <a:pt x="3813" y="713"/>
                  </a:cubicBezTo>
                  <a:cubicBezTo>
                    <a:pt x="4972" y="713"/>
                    <a:pt x="6143" y="733"/>
                    <a:pt x="7317" y="773"/>
                  </a:cubicBezTo>
                  <a:lnTo>
                    <a:pt x="7326" y="773"/>
                  </a:lnTo>
                  <a:cubicBezTo>
                    <a:pt x="7520" y="773"/>
                    <a:pt x="7676" y="620"/>
                    <a:pt x="7683" y="427"/>
                  </a:cubicBezTo>
                  <a:cubicBezTo>
                    <a:pt x="7689" y="231"/>
                    <a:pt x="7536" y="68"/>
                    <a:pt x="7340" y="60"/>
                  </a:cubicBezTo>
                  <a:cubicBezTo>
                    <a:pt x="6159" y="20"/>
                    <a:pt x="4981" y="0"/>
                    <a:pt x="3814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1D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5612829" y="770545"/>
              <a:ext cx="107320" cy="23621"/>
            </a:xfrm>
            <a:custGeom>
              <a:avLst/>
              <a:gdLst/>
              <a:ahLst/>
              <a:cxnLst/>
              <a:rect l="l" t="t" r="r" b="b"/>
              <a:pathLst>
                <a:path w="3244" h="714" extrusionOk="0">
                  <a:moveTo>
                    <a:pt x="357" y="0"/>
                  </a:moveTo>
                  <a:cubicBezTo>
                    <a:pt x="161" y="0"/>
                    <a:pt x="1" y="160"/>
                    <a:pt x="1" y="357"/>
                  </a:cubicBezTo>
                  <a:cubicBezTo>
                    <a:pt x="1" y="553"/>
                    <a:pt x="161" y="713"/>
                    <a:pt x="357" y="713"/>
                  </a:cubicBezTo>
                  <a:lnTo>
                    <a:pt x="2888" y="713"/>
                  </a:lnTo>
                  <a:cubicBezTo>
                    <a:pt x="3084" y="713"/>
                    <a:pt x="3244" y="553"/>
                    <a:pt x="3244" y="357"/>
                  </a:cubicBezTo>
                  <a:cubicBezTo>
                    <a:pt x="3244" y="160"/>
                    <a:pt x="3084" y="0"/>
                    <a:pt x="2888" y="0"/>
                  </a:cubicBezTo>
                  <a:close/>
                </a:path>
              </a:pathLst>
            </a:custGeom>
            <a:solidFill>
              <a:srgbClr val="33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3A1D0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5" name="Google Shape;4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703" y="3813060"/>
            <a:ext cx="2591475" cy="7601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052" y="3784181"/>
            <a:ext cx="2911090" cy="790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grpSp>
        <p:nvGrpSpPr>
          <p:cNvPr id="457" name="Google Shape;457;p26"/>
          <p:cNvGrpSpPr/>
          <p:nvPr/>
        </p:nvGrpSpPr>
        <p:grpSpPr>
          <a:xfrm>
            <a:off x="1316615" y="4696133"/>
            <a:ext cx="2732757" cy="373726"/>
            <a:chOff x="3558802" y="4011244"/>
            <a:chExt cx="1866000" cy="111600"/>
          </a:xfrm>
        </p:grpSpPr>
        <p:sp>
          <p:nvSpPr>
            <p:cNvPr id="458" name="Google Shape;458;p2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6"/>
          <p:cNvSpPr txBox="1"/>
          <p:nvPr/>
        </p:nvSpPr>
        <p:spPr>
          <a:xfrm>
            <a:off x="997360" y="4629484"/>
            <a:ext cx="18399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62" name="Google Shape;462;p26"/>
          <p:cNvGrpSpPr/>
          <p:nvPr/>
        </p:nvGrpSpPr>
        <p:grpSpPr>
          <a:xfrm>
            <a:off x="4815390" y="4707672"/>
            <a:ext cx="2732757" cy="373726"/>
            <a:chOff x="3558802" y="4011244"/>
            <a:chExt cx="1866000" cy="111600"/>
          </a:xfrm>
        </p:grpSpPr>
        <p:sp>
          <p:nvSpPr>
            <p:cNvPr id="463" name="Google Shape;463;p26"/>
            <p:cNvSpPr/>
            <p:nvPr/>
          </p:nvSpPr>
          <p:spPr>
            <a:xfrm rot="5400000" flipH="1">
              <a:off x="4436152" y="3134080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6"/>
          <p:cNvSpPr txBox="1"/>
          <p:nvPr/>
        </p:nvSpPr>
        <p:spPr>
          <a:xfrm>
            <a:off x="4631785" y="4689625"/>
            <a:ext cx="18399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67" name="Google Shape;4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4836" y="123177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468" name="Google Shape;46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5336" y="123177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469" name="Google Shape;46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9286" y="177364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470" name="Google Shape;47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1061" y="177364"/>
            <a:ext cx="2292499" cy="3774299"/>
          </a:xfrm>
          <a:prstGeom prst="rect">
            <a:avLst/>
          </a:prstGeom>
          <a:noFill/>
          <a:ln>
            <a:noFill/>
          </a:ln>
          <a:effectLst>
            <a:outerShdw blurRad="142875" dist="47625" dir="6360000" algn="bl" rotWithShape="0">
              <a:srgbClr val="000000">
                <a:alpha val="71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iac Disease by Slidesgo">
  <a:themeElements>
    <a:clrScheme name="Simple Light">
      <a:dk1>
        <a:srgbClr val="F3F3F3"/>
      </a:dk1>
      <a:lt1>
        <a:srgbClr val="332533"/>
      </a:lt1>
      <a:dk2>
        <a:srgbClr val="3A1D09"/>
      </a:dk2>
      <a:lt2>
        <a:srgbClr val="723710"/>
      </a:lt2>
      <a:accent1>
        <a:srgbClr val="D15342"/>
      </a:accent1>
      <a:accent2>
        <a:srgbClr val="F25333"/>
      </a:accent2>
      <a:accent3>
        <a:srgbClr val="DB774F"/>
      </a:accent3>
      <a:accent4>
        <a:srgbClr val="EDC29F"/>
      </a:accent4>
      <a:accent5>
        <a:srgbClr val="FFDE55"/>
      </a:accent5>
      <a:accent6>
        <a:srgbClr val="FFC530"/>
      </a:accent6>
      <a:hlink>
        <a:srgbClr val="3325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89</Words>
  <Application>Microsoft Office PowerPoint</Application>
  <PresentationFormat>Экран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8" baseType="lpstr">
      <vt:lpstr>Arial</vt:lpstr>
      <vt:lpstr>Roboto Slab</vt:lpstr>
      <vt:lpstr>Roboto Condensed Light</vt:lpstr>
      <vt:lpstr>Josefin Slab SemiBold</vt:lpstr>
      <vt:lpstr>Anton</vt:lpstr>
      <vt:lpstr>Barlow</vt:lpstr>
      <vt:lpstr>Montserrat SemiBold</vt:lpstr>
      <vt:lpstr>Josefin Slab</vt:lpstr>
      <vt:lpstr>Montserrat Medium</vt:lpstr>
      <vt:lpstr>MS Gothic</vt:lpstr>
      <vt:lpstr>Barlow Light</vt:lpstr>
      <vt:lpstr>Oswald</vt:lpstr>
      <vt:lpstr>Open Sans</vt:lpstr>
      <vt:lpstr>Rokkitt</vt:lpstr>
      <vt:lpstr>Celiac Disease by Slidesgo</vt:lpstr>
      <vt:lpstr>Овсянка Сэр!</vt:lpstr>
      <vt:lpstr>ПРЕИМУЩЕСТВА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Овсянка Сэр!</dc:title>
  <dc:creator>dp_p</dc:creator>
  <cp:lastModifiedBy>m.selezneva</cp:lastModifiedBy>
  <cp:revision>9</cp:revision>
  <dcterms:modified xsi:type="dcterms:W3CDTF">2023-03-29T09:00:45Z</dcterms:modified>
</cp:coreProperties>
</file>