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64" autoAdjust="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B0459-10EC-4093-A7EC-1B9C5944AD28}" type="datetimeFigureOut">
              <a:rPr lang="ru-RU" smtClean="0"/>
              <a:pPr/>
              <a:t>04.08.2015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1DB07-8AC8-4382-B75A-661B36A37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1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2003\e\Общая\ДИЗАЙН\Перчес\Perche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28604"/>
            <a:ext cx="3959243" cy="40491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4357694"/>
            <a:ext cx="707236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sz="4000" dirty="0" smtClean="0">
                <a:cs typeface="Aharoni" pitchFamily="2" charset="-79"/>
              </a:rPr>
              <a:t>Приправы пряности  специи</a:t>
            </a:r>
            <a:endParaRPr lang="ru-RU" sz="4000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6990" y="2857496"/>
            <a:ext cx="44630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ТМ «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Перчес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3857628"/>
            <a:ext cx="8286808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Линейка приправ, пряностей и специй.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Единая цена на весь ассортимент по принципу «ВСЕ ПО 10 РУБЛЕЙ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на полке;</a:t>
            </a:r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Качественное сырье переработанное на современном оборудовании;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Только востребованные потребителем пряности и смеси;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Привлекательная, стильная упаковка;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Удобная фасовка.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Качественная тара для транспортировки и выкладки на полке (шоу-боксы и транспортная коробка)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14290"/>
            <a:ext cx="61396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Производитель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142985"/>
            <a:ext cx="8001056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1999 года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ООО «</a:t>
            </a:r>
            <a:r>
              <a:rPr lang="ru-RU" sz="16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Айдиго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производит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пряности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приправы и пищевые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добавки. За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это время компания стала одним из крупнейших производителей Российской Федерации на рынке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специй. </a:t>
            </a:r>
            <a:endParaRPr lang="ru-RU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ООО «</a:t>
            </a:r>
            <a:r>
              <a:rPr lang="ru-RU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Айдиго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- команда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объединившая профессионализм и инновационные технологии.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2015 г.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компания представляет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новую ТМ эконом сегмента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«</a:t>
            </a:r>
            <a:r>
              <a:rPr lang="ru-RU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Перчес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».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85728"/>
            <a:ext cx="39950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Пряности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istomina\Desktop\перчес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40000"/>
            <a:ext cx="1018983" cy="2160000"/>
          </a:xfrm>
          <a:prstGeom prst="rect">
            <a:avLst/>
          </a:prstGeom>
          <a:noFill/>
        </p:spPr>
      </p:pic>
      <p:pic>
        <p:nvPicPr>
          <p:cNvPr id="2051" name="Picture 3" descr="C:\Users\istomina\Desktop\перчес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428736"/>
            <a:ext cx="1016210" cy="2160000"/>
          </a:xfrm>
          <a:prstGeom prst="rect">
            <a:avLst/>
          </a:prstGeom>
          <a:noFill/>
        </p:spPr>
      </p:pic>
      <p:pic>
        <p:nvPicPr>
          <p:cNvPr id="2052" name="Picture 4" descr="C:\Users\istomina\Desktop\перчес\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428736"/>
            <a:ext cx="1026098" cy="2160000"/>
          </a:xfrm>
          <a:prstGeom prst="rect">
            <a:avLst/>
          </a:prstGeom>
          <a:noFill/>
        </p:spPr>
      </p:pic>
      <p:pic>
        <p:nvPicPr>
          <p:cNvPr id="2053" name="Picture 5" descr="C:\Users\istomina\Desktop\перчес\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428736"/>
            <a:ext cx="1027214" cy="2160000"/>
          </a:xfrm>
          <a:prstGeom prst="rect">
            <a:avLst/>
          </a:prstGeom>
          <a:noFill/>
        </p:spPr>
      </p:pic>
      <p:pic>
        <p:nvPicPr>
          <p:cNvPr id="2054" name="Picture 6" descr="C:\Users\istomina\Desktop\перчес\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428736"/>
            <a:ext cx="1021719" cy="2160000"/>
          </a:xfrm>
          <a:prstGeom prst="rect">
            <a:avLst/>
          </a:prstGeom>
          <a:noFill/>
        </p:spPr>
      </p:pic>
      <p:pic>
        <p:nvPicPr>
          <p:cNvPr id="2055" name="Picture 7" descr="C:\Users\istomina\Desktop\перчес\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929066"/>
            <a:ext cx="1023308" cy="2160000"/>
          </a:xfrm>
          <a:prstGeom prst="rect">
            <a:avLst/>
          </a:prstGeom>
          <a:noFill/>
        </p:spPr>
      </p:pic>
      <p:pic>
        <p:nvPicPr>
          <p:cNvPr id="2056" name="Picture 8" descr="C:\Users\istomina\Desktop\перчес\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04" y="3929066"/>
            <a:ext cx="1018836" cy="2160000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429124" y="3857628"/>
          <a:ext cx="4286280" cy="2690816"/>
        </p:xfrm>
        <a:graphic>
          <a:graphicData uri="http://schemas.openxmlformats.org/drawingml/2006/table">
            <a:tbl>
              <a:tblPr/>
              <a:tblGrid>
                <a:gridCol w="1627701"/>
                <a:gridCol w="542567"/>
                <a:gridCol w="1258756"/>
                <a:gridCol w="857256"/>
              </a:tblGrid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Масса, нетто, гр.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Штрих-код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Кол-во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в таре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Петрушка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4660018930162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./20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Укроп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4660018930186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./20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Перец черный горошком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4660018930209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./20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Перец черный молотый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4660018930223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./20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Перец красный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молотый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4660018930247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./20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Чеснок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4660018930261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./20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Перец душистый горошком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4660018930285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./20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Лавровый лист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4660018930308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 1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./50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шт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357950" y="1714488"/>
            <a:ext cx="264320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Только натуральные пряности и травы, высушенные на инновационном оборудовании и в современной упаковке.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2" descr="C:\Users\istomina\Desktop\перчес\Лавр_Перчес_15_2_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3929066"/>
            <a:ext cx="1523962" cy="2160000"/>
          </a:xfrm>
          <a:prstGeom prst="rect">
            <a:avLst/>
          </a:prstGeom>
          <a:noFill/>
        </p:spPr>
      </p:pic>
      <p:pic>
        <p:nvPicPr>
          <p:cNvPr id="4098" name="Picture 2" descr="\\Server2003\e\Айдиго_БМЦ\! Маркетинг\Логотипы и знаки\Перчес 2015\Значок_100%натур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000" y="324000"/>
            <a:ext cx="1084138" cy="1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85728"/>
            <a:ext cx="4572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Приправы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9" name="Picture 7" descr="C:\Users\istomina\Desktop\перчес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000" y="3924000"/>
            <a:ext cx="1020402" cy="2160000"/>
          </a:xfrm>
          <a:prstGeom prst="rect">
            <a:avLst/>
          </a:prstGeom>
          <a:noFill/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429124" y="4000504"/>
          <a:ext cx="4286280" cy="2178371"/>
        </p:xfrm>
        <a:graphic>
          <a:graphicData uri="http://schemas.openxmlformats.org/drawingml/2006/table">
            <a:tbl>
              <a:tblPr/>
              <a:tblGrid>
                <a:gridCol w="1714512"/>
                <a:gridCol w="571504"/>
                <a:gridCol w="1071570"/>
                <a:gridCol w="928694"/>
              </a:tblGrid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Масса, нетто, гр.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Штрих-код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Кол-во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в таре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Приправа «Для рыбы»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4660018930322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./20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Приправа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«Для курицы»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4660018930346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./20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Приправа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«Для шашлыка»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4660018930360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./20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Приправа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«Универсальная»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4660018930384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./20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Приправа «Для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картофеля»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4660018930407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./20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Приправа «Для плова»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4660018930421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./20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Приправа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«Для мяса»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4660018930445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./20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88" name="Picture 16" descr="C:\Users\istomina\Desktop\перчес\Новая папка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000" y="1440000"/>
            <a:ext cx="1027643" cy="2160000"/>
          </a:xfrm>
          <a:prstGeom prst="rect">
            <a:avLst/>
          </a:prstGeom>
          <a:noFill/>
        </p:spPr>
      </p:pic>
      <p:pic>
        <p:nvPicPr>
          <p:cNvPr id="3089" name="Picture 17" descr="C:\Users\istomina\Desktop\перчес\Новая папка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000" y="1440000"/>
            <a:ext cx="1027643" cy="2160000"/>
          </a:xfrm>
          <a:prstGeom prst="rect">
            <a:avLst/>
          </a:prstGeom>
          <a:noFill/>
        </p:spPr>
      </p:pic>
      <p:pic>
        <p:nvPicPr>
          <p:cNvPr id="3090" name="Picture 18" descr="C:\Users\istomina\Desktop\перчес\Новая папка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4000" y="1440000"/>
            <a:ext cx="1025623" cy="2160000"/>
          </a:xfrm>
          <a:prstGeom prst="rect">
            <a:avLst/>
          </a:prstGeom>
          <a:noFill/>
        </p:spPr>
      </p:pic>
      <p:pic>
        <p:nvPicPr>
          <p:cNvPr id="3092" name="Picture 20" descr="C:\Users\istomina\Desktop\перчес\Новая папка\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3929066"/>
            <a:ext cx="1020419" cy="2160000"/>
          </a:xfrm>
          <a:prstGeom prst="rect">
            <a:avLst/>
          </a:prstGeom>
          <a:noFill/>
        </p:spPr>
      </p:pic>
      <p:pic>
        <p:nvPicPr>
          <p:cNvPr id="3093" name="Picture 21" descr="C:\Users\istomina\Desktop\перчес\Новая папка\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3929066"/>
            <a:ext cx="1017655" cy="21600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714876" y="1785926"/>
            <a:ext cx="378621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Уникальные по составу смеси созданные в собственных лабораториях компании «Восточные пряности». Смеси натуральных трав, овощей и специй, без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глютамата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\\Server2003\e\Айдиго_БМЦ\! Маркетинг\Логотипы и знаки\Перчес 2015\Значок_без глютам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288000"/>
            <a:ext cx="1084138" cy="1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istomina\Desktop\перчес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28736"/>
            <a:ext cx="1029600" cy="2160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76990" y="214290"/>
            <a:ext cx="4990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Приправы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429124" y="3929066"/>
          <a:ext cx="4286280" cy="2523176"/>
        </p:xfrm>
        <a:graphic>
          <a:graphicData uri="http://schemas.openxmlformats.org/drawingml/2006/table">
            <a:tbl>
              <a:tblPr/>
              <a:tblGrid>
                <a:gridCol w="1785950"/>
                <a:gridCol w="500066"/>
                <a:gridCol w="1000132"/>
                <a:gridCol w="1000132"/>
              </a:tblGrid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Масса, нетто, гр.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Штрих-код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Кол-во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в таре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Приправа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«Аджика»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4660018930469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./20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Приправа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«Для макарон»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4660018930489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./20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Приправа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«Для супов»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4660018930506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./20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Приправа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«Для свинины»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4660018930520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./20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Приправа «Смесь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перцев»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4660018930544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./20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Приправа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«Для моркови»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4660018930568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./20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Приправа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«Для  пельменей»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4660018930582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./20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Приправа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«</a:t>
                      </a:r>
                      <a:r>
                        <a:rPr lang="ru-RU" sz="11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Хмели-сунели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4660018930605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./20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7" name="Picture 1" descr="C:\Users\istomina\Desktop\перчес\Новая папка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000" y="1440000"/>
            <a:ext cx="1032099" cy="2160000"/>
          </a:xfrm>
          <a:prstGeom prst="rect">
            <a:avLst/>
          </a:prstGeom>
          <a:noFill/>
        </p:spPr>
      </p:pic>
      <p:pic>
        <p:nvPicPr>
          <p:cNvPr id="4098" name="Picture 2" descr="C:\Users\istomina\Desktop\перчес\Новая папка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000" y="1440000"/>
            <a:ext cx="1020538" cy="2160000"/>
          </a:xfrm>
          <a:prstGeom prst="rect">
            <a:avLst/>
          </a:prstGeom>
          <a:noFill/>
        </p:spPr>
      </p:pic>
      <p:pic>
        <p:nvPicPr>
          <p:cNvPr id="4099" name="Picture 3" descr="C:\Users\istomina\Desktop\перчес\Новая папка\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440000"/>
            <a:ext cx="1035662" cy="2160000"/>
          </a:xfrm>
          <a:prstGeom prst="rect">
            <a:avLst/>
          </a:prstGeom>
          <a:noFill/>
        </p:spPr>
      </p:pic>
      <p:pic>
        <p:nvPicPr>
          <p:cNvPr id="4100" name="Picture 4" descr="C:\Users\istomina\Desktop\перчес\Новая папка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000" y="3924000"/>
            <a:ext cx="1032099" cy="2160000"/>
          </a:xfrm>
          <a:prstGeom prst="rect">
            <a:avLst/>
          </a:prstGeom>
          <a:noFill/>
        </p:spPr>
      </p:pic>
      <p:pic>
        <p:nvPicPr>
          <p:cNvPr id="4101" name="Picture 5" descr="C:\Users\istomina\Desktop\перчес\Новая папка\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0000" y="3924000"/>
            <a:ext cx="1010008" cy="2160000"/>
          </a:xfrm>
          <a:prstGeom prst="rect">
            <a:avLst/>
          </a:prstGeom>
          <a:noFill/>
        </p:spPr>
      </p:pic>
      <p:pic>
        <p:nvPicPr>
          <p:cNvPr id="4102" name="Picture 6" descr="C:\Users\istomina\Desktop\перчес\Новая папка\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24000" y="3924000"/>
            <a:ext cx="1018836" cy="2160000"/>
          </a:xfrm>
          <a:prstGeom prst="rect">
            <a:avLst/>
          </a:prstGeom>
          <a:noFill/>
        </p:spPr>
      </p:pic>
      <p:pic>
        <p:nvPicPr>
          <p:cNvPr id="4103" name="Picture 7" descr="C:\Users\istomina\Desktop\перчес\Новая папка\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6" y="1428736"/>
            <a:ext cx="1030985" cy="2160000"/>
          </a:xfrm>
          <a:prstGeom prst="rect">
            <a:avLst/>
          </a:prstGeom>
          <a:noFill/>
        </p:spPr>
      </p:pic>
      <p:pic>
        <p:nvPicPr>
          <p:cNvPr id="18" name="Picture 19" descr="C:\Users\istomina\Desktop\перчес\Новая папка\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40" y="1428736"/>
            <a:ext cx="1032168" cy="2160000"/>
          </a:xfrm>
          <a:prstGeom prst="rect">
            <a:avLst/>
          </a:prstGeom>
          <a:noFill/>
        </p:spPr>
      </p:pic>
      <p:pic>
        <p:nvPicPr>
          <p:cNvPr id="3074" name="Picture 2" descr="\\Server2003\e\Айдиго_БМЦ\! Маркетинг\Логотипы и знаки\Перчес 2015\Значок_без глютам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5206" y="288000"/>
            <a:ext cx="1084138" cy="1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6990" y="428604"/>
            <a:ext cx="35665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Специи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434" name="Picture 2" descr="C:\Users\istomina\Desktop\перчес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1017258" cy="2160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00562" y="4071942"/>
          <a:ext cx="4286280" cy="1560197"/>
        </p:xfrm>
        <a:graphic>
          <a:graphicData uri="http://schemas.openxmlformats.org/drawingml/2006/table">
            <a:tbl>
              <a:tblPr/>
              <a:tblGrid>
                <a:gridCol w="1785950"/>
                <a:gridCol w="500066"/>
                <a:gridCol w="1071570"/>
                <a:gridCol w="928694"/>
              </a:tblGrid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Масса, нетто, гр.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Штрих-код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Кол-во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в таре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Лимонная кислота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4660018930629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./20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Дрожжи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4660018930643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./20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Разрыхлитель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4660018930667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./20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Ванилин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4660018930704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20бл./50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57752" y="2143116"/>
            <a:ext cx="378621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Универсальные специи из качественного сырья.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Users\istomina\Desktop\перчес\25.Дрожж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6" y="1501200"/>
            <a:ext cx="1029924" cy="2160000"/>
          </a:xfrm>
          <a:prstGeom prst="rect">
            <a:avLst/>
          </a:prstGeom>
          <a:noFill/>
        </p:spPr>
      </p:pic>
      <p:pic>
        <p:nvPicPr>
          <p:cNvPr id="1027" name="Picture 3" descr="C:\Users\istomina\Desktop\перчес\26.Разрыхлите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500174"/>
            <a:ext cx="1029981" cy="2160000"/>
          </a:xfrm>
          <a:prstGeom prst="rect">
            <a:avLst/>
          </a:prstGeom>
          <a:noFill/>
        </p:spPr>
      </p:pic>
      <p:pic>
        <p:nvPicPr>
          <p:cNvPr id="1028" name="Picture 4" descr="C:\Users\istomina\Desktop\перчес\Vanilin_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286256"/>
            <a:ext cx="1426181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1000108"/>
            <a:ext cx="8643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Мы подготовили лучшее предложение для региональных сетей,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дискаунтеров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прилавочных магазинов.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Продумали размер пачки таким образом, что появилась возможность экономить полочное пространство.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Разработали единую антикризисную ценовую политику: на всю продукцию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ТМ </a:t>
            </a:r>
            <a:r>
              <a:rPr lang="ru-RU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Перчес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</a:t>
            </a:r>
            <a:r>
              <a:rPr lang="ru-RU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ВСЕ ПО 10 РУБЛЕЙ"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полке.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Используем только «честное» сырье и привлекательную современную упаковку.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214290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Специально для Вас:</a:t>
            </a:r>
            <a:endParaRPr lang="ru-RU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3429000"/>
            <a:ext cx="807249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нами покупатель получает возможность:</a:t>
            </a:r>
            <a:endParaRPr lang="ru-RU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714884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быстро и просто сделать нужный для себя выбор;</a:t>
            </a:r>
            <a:b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простой и вместе с тем привлекательный дизайн упаковки;</a:t>
            </a:r>
            <a:b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стабильное качество продукта.</a:t>
            </a:r>
          </a:p>
          <a:p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034" y="571480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всем вопросам сотрудничества, получения каталогов и образцов Вы можете обратится к представителям компании: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1714489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u="sng" dirty="0" smtClean="0">
              <a:solidFill>
                <a:srgbClr val="006600"/>
              </a:solidFill>
              <a:latin typeface="Bookman Old Style" pitchFamily="18" charset="0"/>
            </a:endParaRPr>
          </a:p>
          <a:p>
            <a:pPr algn="ctr"/>
            <a:r>
              <a:rPr lang="ru-RU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телефонам </a:t>
            </a:r>
            <a:endParaRPr lang="en-US" u="sng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+7(343) 379-00-89 </a:t>
            </a:r>
          </a:p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+7(343) 228-38-37</a:t>
            </a:r>
          </a:p>
          <a:p>
            <a:pPr algn="ctr"/>
            <a:endParaRPr lang="en-US" u="sng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электронной почте </a:t>
            </a:r>
          </a:p>
          <a:p>
            <a:pPr algn="ctr"/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</a:t>
            </a:r>
            <a:r>
              <a:rPr lang="ru-RU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 </a:t>
            </a:r>
            <a:r>
              <a:rPr lang="ru-RU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адресу</a:t>
            </a:r>
            <a:endParaRPr lang="en-US" u="sng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г.Екатеринбург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Режевской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тракт, 15 км, участок №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</a:p>
          <a:p>
            <a:pPr algn="ctr"/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Уважением,                         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5429264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Благодарим Вас за внимание  и предлагаем рассмотреть варианты плодотворного сотрудничества!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2" descr="\\Server2003\e\Общая\ДИЗАЙН\Перчес\Perche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928670"/>
            <a:ext cx="3959243" cy="4049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557</TotalTime>
  <Words>367</Words>
  <PresentationFormat>Экран (4:3)</PresentationFormat>
  <Paragraphs>163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istomina</dc:creator>
  <cp:lastModifiedBy>r.babicyn</cp:lastModifiedBy>
  <cp:revision>63</cp:revision>
  <dcterms:created xsi:type="dcterms:W3CDTF">2015-07-02T09:32:55Z</dcterms:created>
  <dcterms:modified xsi:type="dcterms:W3CDTF">2015-08-04T06:01:08Z</dcterms:modified>
</cp:coreProperties>
</file>