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8"/>
  </p:notesMasterIdLst>
  <p:sldIdLst>
    <p:sldId id="256" r:id="rId2"/>
    <p:sldId id="257" r:id="rId3"/>
    <p:sldId id="258" r:id="rId4"/>
    <p:sldId id="267" r:id="rId5"/>
    <p:sldId id="261" r:id="rId6"/>
    <p:sldId id="265" r:id="rId7"/>
  </p:sldIdLst>
  <p:sldSz cx="9144000" cy="5143500" type="screen16x9"/>
  <p:notesSz cx="6858000" cy="9144000"/>
  <p:embeddedFontLst>
    <p:embeddedFont>
      <p:font typeface="Segoe UI Emoji" pitchFamily="34" charset="0"/>
      <p:regular r:id="rId9"/>
    </p:embeddedFont>
    <p:embeddedFont>
      <p:font typeface="Montserrat Medium" charset="-52"/>
      <p:regular r:id="rId10"/>
      <p:bold r:id="rId11"/>
      <p:italic r:id="rId12"/>
      <p:boldItalic r:id="rId13"/>
    </p:embeddedFont>
    <p:embeddedFont>
      <p:font typeface="Oswald" charset="-52"/>
      <p:regular r:id="rId14"/>
      <p:bold r:id="rId15"/>
    </p:embeddedFont>
    <p:embeddedFont>
      <p:font typeface="SimSun" pitchFamily="2" charset="-122"/>
      <p:regular r:id="rId16"/>
    </p:embeddedFont>
    <p:embeddedFont>
      <p:font typeface="Tahoma" pitchFamily="34" charset="0"/>
      <p:regular r:id="rId17"/>
      <p:bold r:id="rId18"/>
    </p:embeddedFont>
    <p:embeddedFont>
      <p:font typeface="Red Hat Text" charset="0"/>
      <p:regular r:id="rId19"/>
      <p:bold r:id="rId20"/>
      <p:italic r:id="rId21"/>
      <p:boldItalic r:id="rId22"/>
    </p:embeddedFont>
    <p:embeddedFont>
      <p:font typeface="Lexend Exa" charset="0"/>
      <p:regular r:id="rId23"/>
    </p:embeddedFont>
    <p:embeddedFont>
      <p:font typeface="Oswald Regular" charset="-52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0">
          <p15:clr>
            <a:srgbClr val="9AA0A6"/>
          </p15:clr>
        </p15:guide>
        <p15:guide id="2" orient="horz" pos="2808">
          <p15:clr>
            <a:srgbClr val="9AA0A6"/>
          </p15:clr>
        </p15:guide>
        <p15:guide id="3" orient="horz" pos="576">
          <p15:clr>
            <a:srgbClr val="9AA0A6"/>
          </p15:clr>
        </p15:guide>
        <p15:guide id="4" pos="2351">
          <p15:clr>
            <a:srgbClr val="9AA0A6"/>
          </p15:clr>
        </p15:guide>
        <p15:guide id="5" pos="54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AE3"/>
    <a:srgbClr val="1BCCDF"/>
    <a:srgbClr val="D66304"/>
    <a:srgbClr val="FFFFFF"/>
    <a:srgbClr val="009E47"/>
    <a:srgbClr val="007434"/>
    <a:srgbClr val="000000"/>
    <a:srgbClr val="CCFF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60BB452-F7ED-4CA1-94D0-344BBA606975}">
  <a:tblStyle styleId="{360BB452-F7ED-4CA1-94D0-344BBA6069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94"/>
      </p:cViewPr>
      <p:guideLst>
        <p:guide orient="horz" pos="360"/>
        <p:guide orient="horz" pos="2808"/>
        <p:guide orient="horz" pos="576"/>
        <p:guide pos="2351"/>
        <p:guide pos="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884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c7ecdd8c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c7ecdd8c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2ff256fb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a2ff256fb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7ecdd8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7ecdd8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c7ecdd8c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c7ecdd8c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adfda226b9e65b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adfda226b9e65b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cb5683c02_2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cb5683c02_2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607922" y="159125"/>
            <a:ext cx="4368752" cy="4825250"/>
            <a:chOff x="164875" y="162825"/>
            <a:chExt cx="8832900" cy="4825250"/>
          </a:xfrm>
        </p:grpSpPr>
        <p:sp>
          <p:nvSpPr>
            <p:cNvPr id="10" name="Google Shape;10;p2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1" name="Google Shape;11;p2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4" name="Google Shape;14;p2"/>
          <p:cNvCxnSpPr/>
          <p:nvPr/>
        </p:nvCxnSpPr>
        <p:spPr>
          <a:xfrm>
            <a:off x="5120369" y="1669750"/>
            <a:ext cx="33516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>
            <a:off x="5120369" y="3565200"/>
            <a:ext cx="33516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033369" y="1707413"/>
            <a:ext cx="3525600" cy="18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09069" y="3772920"/>
            <a:ext cx="35742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823E43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4619800" y="4984375"/>
            <a:ext cx="43686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1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04" name="Google Shape;104;p11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5" name="Google Shape;105;p11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11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11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13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subTitle" idx="1"/>
          </p:nvPr>
        </p:nvSpPr>
        <p:spPr>
          <a:xfrm>
            <a:off x="746650" y="1889150"/>
            <a:ext cx="7677300" cy="2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13" name="Google Shape;113;p13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14" name="Google Shape;114;p1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1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1877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230550" y="168495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3"/>
          </p:nvPr>
        </p:nvSpPr>
        <p:spPr>
          <a:xfrm>
            <a:off x="2230550" y="146327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4740400" y="141877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6291900" y="168495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6"/>
          </p:nvPr>
        </p:nvSpPr>
        <p:spPr>
          <a:xfrm>
            <a:off x="6291900" y="146327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63282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2230550" y="289900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2230550" y="267732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0400" y="2632825"/>
            <a:ext cx="1365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6291900" y="2899005"/>
            <a:ext cx="1827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6291900" y="2677325"/>
            <a:ext cx="1827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32" name="Google Shape;132;p14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33" name="Google Shape;133;p1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1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738925" y="36520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2"/>
          </p:nvPr>
        </p:nvSpPr>
        <p:spPr>
          <a:xfrm>
            <a:off x="738925" y="30968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>
            <a:off x="3450150" y="36520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>
            <a:off x="3450150" y="30968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>
            <a:off x="6161375" y="36520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>
            <a:off x="6161375" y="30968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ONLY_1_1_5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5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45" name="Google Shape;145;p15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46" name="Google Shape;146;p15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5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5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4837600" y="347250"/>
            <a:ext cx="314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"/>
          </p:nvPr>
        </p:nvSpPr>
        <p:spPr>
          <a:xfrm>
            <a:off x="5018775" y="2184550"/>
            <a:ext cx="24882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2"/>
          </p:nvPr>
        </p:nvSpPr>
        <p:spPr>
          <a:xfrm>
            <a:off x="5018775" y="1765625"/>
            <a:ext cx="30777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ubTitle" idx="3"/>
          </p:nvPr>
        </p:nvSpPr>
        <p:spPr>
          <a:xfrm>
            <a:off x="5018775" y="3849900"/>
            <a:ext cx="24882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4"/>
          </p:nvPr>
        </p:nvSpPr>
        <p:spPr>
          <a:xfrm>
            <a:off x="5018775" y="3430925"/>
            <a:ext cx="30777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1_1_4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56" name="Google Shape;156;p16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57" name="Google Shape;157;p16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6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6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1"/>
          </p:nvPr>
        </p:nvSpPr>
        <p:spPr>
          <a:xfrm>
            <a:off x="738925" y="39261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2"/>
          </p:nvPr>
        </p:nvSpPr>
        <p:spPr>
          <a:xfrm>
            <a:off x="738925" y="33709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3"/>
          </p:nvPr>
        </p:nvSpPr>
        <p:spPr>
          <a:xfrm>
            <a:off x="3450150" y="39261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4"/>
          </p:nvPr>
        </p:nvSpPr>
        <p:spPr>
          <a:xfrm>
            <a:off x="3450150" y="33709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5"/>
          </p:nvPr>
        </p:nvSpPr>
        <p:spPr>
          <a:xfrm>
            <a:off x="6161375" y="3926100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6"/>
          </p:nvPr>
        </p:nvSpPr>
        <p:spPr>
          <a:xfrm>
            <a:off x="6161375" y="3370975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7"/>
          </p:nvPr>
        </p:nvSpPr>
        <p:spPr>
          <a:xfrm>
            <a:off x="738925" y="21296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8"/>
          </p:nvPr>
        </p:nvSpPr>
        <p:spPr>
          <a:xfrm>
            <a:off x="738925" y="1574550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subTitle" idx="9"/>
          </p:nvPr>
        </p:nvSpPr>
        <p:spPr>
          <a:xfrm>
            <a:off x="3450150" y="21296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13"/>
          </p:nvPr>
        </p:nvSpPr>
        <p:spPr>
          <a:xfrm>
            <a:off x="3450150" y="1574550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4"/>
          </p:nvPr>
        </p:nvSpPr>
        <p:spPr>
          <a:xfrm>
            <a:off x="6161375" y="21296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5"/>
          </p:nvPr>
        </p:nvSpPr>
        <p:spPr>
          <a:xfrm>
            <a:off x="6161375" y="1574550"/>
            <a:ext cx="22437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ONLY_1_1_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7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175" name="Google Shape;175;p17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76" name="Google Shape;176;p17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17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7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subTitle" idx="1"/>
          </p:nvPr>
        </p:nvSpPr>
        <p:spPr>
          <a:xfrm>
            <a:off x="907350" y="31184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2"/>
          </p:nvPr>
        </p:nvSpPr>
        <p:spPr>
          <a:xfrm>
            <a:off x="720000" y="4209175"/>
            <a:ext cx="2618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16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3"/>
          </p:nvPr>
        </p:nvSpPr>
        <p:spPr>
          <a:xfrm>
            <a:off x="3448975" y="31184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4"/>
          </p:nvPr>
        </p:nvSpPr>
        <p:spPr>
          <a:xfrm>
            <a:off x="3261625" y="4209175"/>
            <a:ext cx="2618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16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5"/>
          </p:nvPr>
        </p:nvSpPr>
        <p:spPr>
          <a:xfrm>
            <a:off x="6009725" y="3118475"/>
            <a:ext cx="22437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6"/>
          </p:nvPr>
        </p:nvSpPr>
        <p:spPr>
          <a:xfrm>
            <a:off x="5805425" y="4209175"/>
            <a:ext cx="2618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16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7"/>
          </p:nvPr>
        </p:nvSpPr>
        <p:spPr>
          <a:xfrm>
            <a:off x="2745950" y="1867038"/>
            <a:ext cx="36522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FFFAF2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ONLY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9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04" name="Google Shape;204;p19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05" name="Google Shape;205;p19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9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9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2858775" y="4191925"/>
            <a:ext cx="3426600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1800"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None/>
              <a:defRPr sz="2000"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2"/>
          </p:nvPr>
        </p:nvSpPr>
        <p:spPr>
          <a:xfrm>
            <a:off x="1718875" y="1436250"/>
            <a:ext cx="5706300" cy="22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3500"/>
              <a:buFont typeface="Red Hat Text"/>
              <a:buNone/>
              <a:defRPr sz="3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Red Hat Text"/>
              <a:buNone/>
              <a:defRPr sz="2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cxnSp>
        <p:nvCxnSpPr>
          <p:cNvPr id="210" name="Google Shape;210;p19"/>
          <p:cNvCxnSpPr>
            <a:stCxn id="208" idx="1"/>
          </p:cNvCxnSpPr>
          <p:nvPr/>
        </p:nvCxnSpPr>
        <p:spPr>
          <a:xfrm rot="10800000">
            <a:off x="738975" y="4443925"/>
            <a:ext cx="21198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19"/>
          <p:cNvCxnSpPr>
            <a:stCxn id="208" idx="3"/>
          </p:cNvCxnSpPr>
          <p:nvPr/>
        </p:nvCxnSpPr>
        <p:spPr>
          <a:xfrm>
            <a:off x="6285375" y="4443925"/>
            <a:ext cx="21405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ONLY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0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14" name="Google Shape;214;p20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15" name="Google Shape;215;p20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0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20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title" idx="2" hasCustomPrompt="1"/>
          </p:nvPr>
        </p:nvSpPr>
        <p:spPr>
          <a:xfrm>
            <a:off x="755600" y="1970175"/>
            <a:ext cx="2334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0"/>
          <p:cNvSpPr txBox="1">
            <a:spLocks noGrp="1"/>
          </p:cNvSpPr>
          <p:nvPr>
            <p:ph type="subTitle" idx="1"/>
          </p:nvPr>
        </p:nvSpPr>
        <p:spPr>
          <a:xfrm>
            <a:off x="755600" y="4030800"/>
            <a:ext cx="233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3"/>
          </p:nvPr>
        </p:nvSpPr>
        <p:spPr>
          <a:xfrm>
            <a:off x="755600" y="3516025"/>
            <a:ext cx="23346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4" hasCustomPrompt="1"/>
          </p:nvPr>
        </p:nvSpPr>
        <p:spPr>
          <a:xfrm>
            <a:off x="3409350" y="1970175"/>
            <a:ext cx="2334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5"/>
          </p:nvPr>
        </p:nvSpPr>
        <p:spPr>
          <a:xfrm>
            <a:off x="3409350" y="4030800"/>
            <a:ext cx="233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6"/>
          </p:nvPr>
        </p:nvSpPr>
        <p:spPr>
          <a:xfrm>
            <a:off x="3409350" y="3516025"/>
            <a:ext cx="23346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title" idx="7" hasCustomPrompt="1"/>
          </p:nvPr>
        </p:nvSpPr>
        <p:spPr>
          <a:xfrm>
            <a:off x="6063125" y="1970175"/>
            <a:ext cx="2334600" cy="10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8"/>
          </p:nvPr>
        </p:nvSpPr>
        <p:spPr>
          <a:xfrm>
            <a:off x="6063125" y="4030800"/>
            <a:ext cx="2334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9"/>
          </p:nvPr>
        </p:nvSpPr>
        <p:spPr>
          <a:xfrm>
            <a:off x="6063125" y="3516025"/>
            <a:ext cx="23346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1"/>
          <p:cNvGrpSpPr/>
          <p:nvPr/>
        </p:nvGrpSpPr>
        <p:grpSpPr>
          <a:xfrm>
            <a:off x="162093" y="158842"/>
            <a:ext cx="4763128" cy="4713350"/>
            <a:chOff x="169011" y="162825"/>
            <a:chExt cx="8809189" cy="4713350"/>
          </a:xfrm>
        </p:grpSpPr>
        <p:sp>
          <p:nvSpPr>
            <p:cNvPr id="230" name="Google Shape;230;p21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31" name="Google Shape;231;p21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21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3" name="Google Shape;233;p21"/>
          <p:cNvCxnSpPr/>
          <p:nvPr/>
        </p:nvCxnSpPr>
        <p:spPr>
          <a:xfrm>
            <a:off x="150759" y="4984375"/>
            <a:ext cx="47631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21"/>
          <p:cNvSpPr txBox="1">
            <a:spLocks noGrp="1"/>
          </p:cNvSpPr>
          <p:nvPr>
            <p:ph type="ctrTitle"/>
          </p:nvPr>
        </p:nvSpPr>
        <p:spPr>
          <a:xfrm>
            <a:off x="793400" y="777725"/>
            <a:ext cx="3525600" cy="8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1"/>
          </p:nvPr>
        </p:nvSpPr>
        <p:spPr>
          <a:xfrm>
            <a:off x="769100" y="2478425"/>
            <a:ext cx="35742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2"/>
          </p:nvPr>
        </p:nvSpPr>
        <p:spPr>
          <a:xfrm>
            <a:off x="769100" y="1703800"/>
            <a:ext cx="3574200" cy="4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Lexend Exa"/>
              <a:buNone/>
              <a:defRPr sz="16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exend Exa"/>
              <a:buNone/>
              <a:defRPr sz="2800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610400" y="3714200"/>
            <a:ext cx="3891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CREDITS: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 This presentation template was created by </a:t>
            </a:r>
            <a:r>
              <a:rPr lang="en" sz="1000" b="1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, including icons by </a:t>
            </a:r>
            <a:r>
              <a:rPr lang="en" sz="1000" b="1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, infographics &amp; images by </a:t>
            </a:r>
            <a:r>
              <a:rPr lang="en" sz="1000" b="1">
                <a:solidFill>
                  <a:srgbClr val="2F1425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sz="1000" b="1" dirty="0">
              <a:solidFill>
                <a:srgbClr val="2F1425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968050" y="1899950"/>
            <a:ext cx="345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2" name="Google Shape;22;p3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3" name="Google Shape;23;p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258838" y="1834875"/>
            <a:ext cx="2780100" cy="13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4968050" y="2685375"/>
            <a:ext cx="2135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3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46" name="Google Shape;246;p23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47" name="Google Shape;247;p23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3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23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ITLE_ONLY_1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252" name="Google Shape;252;p24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sm" len="sm"/>
              <a:tailEnd type="none" w="sm" len="sm"/>
            </a:ln>
          </p:spPr>
        </p:sp>
        <p:cxnSp>
          <p:nvCxnSpPr>
            <p:cNvPr id="253" name="Google Shape;253;p2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54" name="Google Shape;254;p2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2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title" idx="2"/>
          </p:nvPr>
        </p:nvSpPr>
        <p:spPr>
          <a:xfrm>
            <a:off x="720000" y="141877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1"/>
          </p:nvPr>
        </p:nvSpPr>
        <p:spPr>
          <a:xfrm>
            <a:off x="2230550" y="168495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3"/>
          </p:nvPr>
        </p:nvSpPr>
        <p:spPr>
          <a:xfrm>
            <a:off x="2230550" y="146327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title" idx="4"/>
          </p:nvPr>
        </p:nvSpPr>
        <p:spPr>
          <a:xfrm>
            <a:off x="4740400" y="141877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5"/>
          </p:nvPr>
        </p:nvSpPr>
        <p:spPr>
          <a:xfrm>
            <a:off x="6291900" y="168495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6"/>
          </p:nvPr>
        </p:nvSpPr>
        <p:spPr>
          <a:xfrm>
            <a:off x="6291900" y="146327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idx="7"/>
          </p:nvPr>
        </p:nvSpPr>
        <p:spPr>
          <a:xfrm>
            <a:off x="720000" y="263282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8"/>
          </p:nvPr>
        </p:nvSpPr>
        <p:spPr>
          <a:xfrm>
            <a:off x="2230550" y="289900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9"/>
          </p:nvPr>
        </p:nvSpPr>
        <p:spPr>
          <a:xfrm>
            <a:off x="2230550" y="267732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title" idx="13"/>
          </p:nvPr>
        </p:nvSpPr>
        <p:spPr>
          <a:xfrm>
            <a:off x="4740400" y="2632825"/>
            <a:ext cx="1365600" cy="1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600">
                <a:solidFill>
                  <a:srgbClr val="823E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None/>
              <a:defRPr sz="6000">
                <a:solidFill>
                  <a:srgbClr val="823E43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subTitle" idx="14"/>
          </p:nvPr>
        </p:nvSpPr>
        <p:spPr>
          <a:xfrm>
            <a:off x="6291900" y="2899005"/>
            <a:ext cx="182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15"/>
          </p:nvPr>
        </p:nvSpPr>
        <p:spPr>
          <a:xfrm>
            <a:off x="6291900" y="2677325"/>
            <a:ext cx="18273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exend Exa"/>
              <a:buNone/>
              <a:defRPr sz="2000" b="1"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30" name="Google Shape;30;p4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1" name="Google Shape;31;p4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4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342175"/>
            <a:ext cx="7704000" cy="3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38" name="Google Shape;38;p5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9" name="Google Shape;39;p5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5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3698300" y="347250"/>
            <a:ext cx="382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3698300" y="3926100"/>
            <a:ext cx="22434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3698300" y="3370975"/>
            <a:ext cx="2243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180564" y="3926100"/>
            <a:ext cx="2243400" cy="6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None/>
              <a:defRPr>
                <a:solidFill>
                  <a:srgbClr val="2F1425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180564" y="3370975"/>
            <a:ext cx="2243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49" name="Google Shape;49;p6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0" name="Google Shape;50;p6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6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6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56" name="Google Shape;56;p7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7" name="Google Shape;57;p7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7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7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738925" y="1581200"/>
            <a:ext cx="3274500" cy="30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8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64" name="Google Shape;64;p8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5" name="Google Shape;65;p8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8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8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388100" y="1335125"/>
            <a:ext cx="6367800" cy="21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 idx="2"/>
          </p:nvPr>
        </p:nvSpPr>
        <p:spPr>
          <a:xfrm>
            <a:off x="719250" y="4097275"/>
            <a:ext cx="33903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 idx="3"/>
          </p:nvPr>
        </p:nvSpPr>
        <p:spPr>
          <a:xfrm>
            <a:off x="5033700" y="4097275"/>
            <a:ext cx="33903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4320740" y="4008783"/>
            <a:ext cx="502941" cy="502932"/>
            <a:chOff x="5437325" y="2013125"/>
            <a:chExt cx="405075" cy="405100"/>
          </a:xfrm>
        </p:grpSpPr>
        <p:sp>
          <p:nvSpPr>
            <p:cNvPr id="72" name="Google Shape;72;p8"/>
            <p:cNvSpPr/>
            <p:nvPr/>
          </p:nvSpPr>
          <p:spPr>
            <a:xfrm>
              <a:off x="5728275" y="2038975"/>
              <a:ext cx="77550" cy="77550"/>
            </a:xfrm>
            <a:custGeom>
              <a:avLst/>
              <a:gdLst/>
              <a:ahLst/>
              <a:cxnLst/>
              <a:rect l="l" t="t" r="r" b="b"/>
              <a:pathLst>
                <a:path w="3102" h="3102" extrusionOk="0">
                  <a:moveTo>
                    <a:pt x="1544" y="524"/>
                  </a:moveTo>
                  <a:cubicBezTo>
                    <a:pt x="2121" y="524"/>
                    <a:pt x="2578" y="980"/>
                    <a:pt x="2578" y="1558"/>
                  </a:cubicBezTo>
                  <a:cubicBezTo>
                    <a:pt x="2578" y="2122"/>
                    <a:pt x="2121" y="2591"/>
                    <a:pt x="1544" y="2591"/>
                  </a:cubicBezTo>
                  <a:cubicBezTo>
                    <a:pt x="1061" y="2591"/>
                    <a:pt x="659" y="2256"/>
                    <a:pt x="537" y="1812"/>
                  </a:cubicBezTo>
                  <a:lnTo>
                    <a:pt x="1799" y="1812"/>
                  </a:lnTo>
                  <a:cubicBezTo>
                    <a:pt x="1947" y="1812"/>
                    <a:pt x="2067" y="1692"/>
                    <a:pt x="2067" y="1558"/>
                  </a:cubicBezTo>
                  <a:cubicBezTo>
                    <a:pt x="2067" y="1410"/>
                    <a:pt x="1947" y="1302"/>
                    <a:pt x="1799" y="1302"/>
                  </a:cubicBezTo>
                  <a:lnTo>
                    <a:pt x="537" y="1302"/>
                  </a:lnTo>
                  <a:cubicBezTo>
                    <a:pt x="659" y="846"/>
                    <a:pt x="1061" y="524"/>
                    <a:pt x="1544" y="524"/>
                  </a:cubicBezTo>
                  <a:close/>
                  <a:moveTo>
                    <a:pt x="1544" y="1"/>
                  </a:moveTo>
                  <a:cubicBezTo>
                    <a:pt x="685" y="1"/>
                    <a:pt x="0" y="699"/>
                    <a:pt x="0" y="1558"/>
                  </a:cubicBezTo>
                  <a:cubicBezTo>
                    <a:pt x="0" y="2417"/>
                    <a:pt x="685" y="3101"/>
                    <a:pt x="1544" y="3101"/>
                  </a:cubicBezTo>
                  <a:cubicBezTo>
                    <a:pt x="2404" y="3101"/>
                    <a:pt x="3102" y="2417"/>
                    <a:pt x="3102" y="1558"/>
                  </a:cubicBezTo>
                  <a:cubicBezTo>
                    <a:pt x="3102" y="699"/>
                    <a:pt x="2404" y="1"/>
                    <a:pt x="1544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5518525" y="2215825"/>
              <a:ext cx="145000" cy="86300"/>
            </a:xfrm>
            <a:custGeom>
              <a:avLst/>
              <a:gdLst/>
              <a:ahLst/>
              <a:cxnLst/>
              <a:rect l="l" t="t" r="r" b="b"/>
              <a:pathLst>
                <a:path w="5800" h="3452" extrusionOk="0">
                  <a:moveTo>
                    <a:pt x="1141" y="511"/>
                  </a:moveTo>
                  <a:lnTo>
                    <a:pt x="1141" y="1115"/>
                  </a:lnTo>
                  <a:cubicBezTo>
                    <a:pt x="1141" y="1262"/>
                    <a:pt x="1155" y="1411"/>
                    <a:pt x="1182" y="1545"/>
                  </a:cubicBezTo>
                  <a:cubicBezTo>
                    <a:pt x="806" y="1491"/>
                    <a:pt x="524" y="1169"/>
                    <a:pt x="524" y="779"/>
                  </a:cubicBezTo>
                  <a:cubicBezTo>
                    <a:pt x="524" y="686"/>
                    <a:pt x="538" y="591"/>
                    <a:pt x="565" y="511"/>
                  </a:cubicBezTo>
                  <a:close/>
                  <a:moveTo>
                    <a:pt x="5276" y="511"/>
                  </a:moveTo>
                  <a:lnTo>
                    <a:pt x="5276" y="1115"/>
                  </a:lnTo>
                  <a:cubicBezTo>
                    <a:pt x="5276" y="2122"/>
                    <a:pt x="4470" y="2927"/>
                    <a:pt x="3464" y="2927"/>
                  </a:cubicBezTo>
                  <a:cubicBezTo>
                    <a:pt x="2471" y="2927"/>
                    <a:pt x="1665" y="2122"/>
                    <a:pt x="1665" y="1115"/>
                  </a:cubicBezTo>
                  <a:lnTo>
                    <a:pt x="1665" y="511"/>
                  </a:lnTo>
                  <a:close/>
                  <a:moveTo>
                    <a:pt x="404" y="1"/>
                  </a:moveTo>
                  <a:cubicBezTo>
                    <a:pt x="309" y="1"/>
                    <a:pt x="216" y="41"/>
                    <a:pt x="175" y="122"/>
                  </a:cubicBezTo>
                  <a:cubicBezTo>
                    <a:pt x="55" y="323"/>
                    <a:pt x="1" y="551"/>
                    <a:pt x="1" y="779"/>
                  </a:cubicBezTo>
                  <a:cubicBezTo>
                    <a:pt x="1" y="1491"/>
                    <a:pt x="578" y="2068"/>
                    <a:pt x="1290" y="2068"/>
                  </a:cubicBezTo>
                  <a:lnTo>
                    <a:pt x="1343" y="2068"/>
                  </a:lnTo>
                  <a:cubicBezTo>
                    <a:pt x="1705" y="2873"/>
                    <a:pt x="2525" y="3451"/>
                    <a:pt x="3464" y="3451"/>
                  </a:cubicBezTo>
                  <a:cubicBezTo>
                    <a:pt x="4753" y="3451"/>
                    <a:pt x="5800" y="2404"/>
                    <a:pt x="5800" y="1115"/>
                  </a:cubicBezTo>
                  <a:lnTo>
                    <a:pt x="5800" y="256"/>
                  </a:lnTo>
                  <a:cubicBezTo>
                    <a:pt x="5800" y="108"/>
                    <a:pt x="5679" y="1"/>
                    <a:pt x="5544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5519200" y="2405450"/>
              <a:ext cx="47325" cy="12775"/>
            </a:xfrm>
            <a:custGeom>
              <a:avLst/>
              <a:gdLst/>
              <a:ahLst/>
              <a:cxnLst/>
              <a:rect l="l" t="t" r="r" b="b"/>
              <a:pathLst>
                <a:path w="1893" h="511" extrusionOk="0">
                  <a:moveTo>
                    <a:pt x="255" y="1"/>
                  </a:moveTo>
                  <a:cubicBezTo>
                    <a:pt x="108" y="1"/>
                    <a:pt x="1" y="108"/>
                    <a:pt x="1" y="255"/>
                  </a:cubicBezTo>
                  <a:cubicBezTo>
                    <a:pt x="1" y="403"/>
                    <a:pt x="108" y="511"/>
                    <a:pt x="255" y="511"/>
                  </a:cubicBezTo>
                  <a:lnTo>
                    <a:pt x="1638" y="511"/>
                  </a:lnTo>
                  <a:cubicBezTo>
                    <a:pt x="1773" y="511"/>
                    <a:pt x="1893" y="403"/>
                    <a:pt x="1893" y="255"/>
                  </a:cubicBezTo>
                  <a:cubicBezTo>
                    <a:pt x="1893" y="108"/>
                    <a:pt x="1773" y="1"/>
                    <a:pt x="163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5781975" y="2405450"/>
              <a:ext cx="47350" cy="12775"/>
            </a:xfrm>
            <a:custGeom>
              <a:avLst/>
              <a:gdLst/>
              <a:ahLst/>
              <a:cxnLst/>
              <a:rect l="l" t="t" r="r" b="b"/>
              <a:pathLst>
                <a:path w="1894" h="511" extrusionOk="0">
                  <a:moveTo>
                    <a:pt x="256" y="1"/>
                  </a:moveTo>
                  <a:cubicBezTo>
                    <a:pt x="121" y="1"/>
                    <a:pt x="0" y="108"/>
                    <a:pt x="0" y="255"/>
                  </a:cubicBezTo>
                  <a:cubicBezTo>
                    <a:pt x="0" y="403"/>
                    <a:pt x="121" y="511"/>
                    <a:pt x="256" y="511"/>
                  </a:cubicBezTo>
                  <a:lnTo>
                    <a:pt x="1638" y="511"/>
                  </a:lnTo>
                  <a:cubicBezTo>
                    <a:pt x="1786" y="511"/>
                    <a:pt x="1893" y="403"/>
                    <a:pt x="1893" y="255"/>
                  </a:cubicBezTo>
                  <a:cubicBezTo>
                    <a:pt x="1893" y="108"/>
                    <a:pt x="1786" y="1"/>
                    <a:pt x="163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5437325" y="2013125"/>
              <a:ext cx="405075" cy="379250"/>
            </a:xfrm>
            <a:custGeom>
              <a:avLst/>
              <a:gdLst/>
              <a:ahLst/>
              <a:cxnLst/>
              <a:rect l="l" t="t" r="r" b="b"/>
              <a:pathLst>
                <a:path w="16203" h="15170" extrusionOk="0">
                  <a:moveTo>
                    <a:pt x="8094" y="4135"/>
                  </a:moveTo>
                  <a:lnTo>
                    <a:pt x="8094" y="5438"/>
                  </a:lnTo>
                  <a:cubicBezTo>
                    <a:pt x="8094" y="5572"/>
                    <a:pt x="7987" y="5692"/>
                    <a:pt x="7840" y="5692"/>
                  </a:cubicBezTo>
                  <a:lnTo>
                    <a:pt x="5597" y="5692"/>
                  </a:lnTo>
                  <a:cubicBezTo>
                    <a:pt x="5450" y="5692"/>
                    <a:pt x="5343" y="5572"/>
                    <a:pt x="5343" y="5438"/>
                  </a:cubicBezTo>
                  <a:lnTo>
                    <a:pt x="5343" y="4135"/>
                  </a:lnTo>
                  <a:close/>
                  <a:moveTo>
                    <a:pt x="510" y="4941"/>
                  </a:moveTo>
                  <a:lnTo>
                    <a:pt x="3786" y="5155"/>
                  </a:lnTo>
                  <a:lnTo>
                    <a:pt x="3786" y="5706"/>
                  </a:lnTo>
                  <a:lnTo>
                    <a:pt x="510" y="5934"/>
                  </a:lnTo>
                  <a:lnTo>
                    <a:pt x="510" y="4941"/>
                  </a:lnTo>
                  <a:close/>
                  <a:moveTo>
                    <a:pt x="15679" y="525"/>
                  </a:moveTo>
                  <a:lnTo>
                    <a:pt x="15679" y="14659"/>
                  </a:lnTo>
                  <a:lnTo>
                    <a:pt x="3276" y="14659"/>
                  </a:lnTo>
                  <a:lnTo>
                    <a:pt x="3276" y="13358"/>
                  </a:lnTo>
                  <a:cubicBezTo>
                    <a:pt x="3276" y="12941"/>
                    <a:pt x="3625" y="12592"/>
                    <a:pt x="4040" y="12592"/>
                  </a:cubicBezTo>
                  <a:lnTo>
                    <a:pt x="10162" y="12592"/>
                  </a:lnTo>
                  <a:lnTo>
                    <a:pt x="10162" y="13881"/>
                  </a:lnTo>
                  <a:cubicBezTo>
                    <a:pt x="10162" y="14029"/>
                    <a:pt x="10283" y="14136"/>
                    <a:pt x="10430" y="14136"/>
                  </a:cubicBezTo>
                  <a:cubicBezTo>
                    <a:pt x="10564" y="14136"/>
                    <a:pt x="10686" y="14029"/>
                    <a:pt x="10686" y="13881"/>
                  </a:cubicBezTo>
                  <a:lnTo>
                    <a:pt x="10686" y="3881"/>
                  </a:lnTo>
                  <a:cubicBezTo>
                    <a:pt x="10686" y="3746"/>
                    <a:pt x="10564" y="3625"/>
                    <a:pt x="10430" y="3625"/>
                  </a:cubicBezTo>
                  <a:lnTo>
                    <a:pt x="4040" y="3625"/>
                  </a:lnTo>
                  <a:cubicBezTo>
                    <a:pt x="3625" y="3625"/>
                    <a:pt x="3276" y="3276"/>
                    <a:pt x="3276" y="2846"/>
                  </a:cubicBezTo>
                  <a:lnTo>
                    <a:pt x="3276" y="525"/>
                  </a:lnTo>
                  <a:close/>
                  <a:moveTo>
                    <a:pt x="3007" y="1"/>
                  </a:moveTo>
                  <a:cubicBezTo>
                    <a:pt x="2873" y="1"/>
                    <a:pt x="2752" y="122"/>
                    <a:pt x="2752" y="256"/>
                  </a:cubicBezTo>
                  <a:lnTo>
                    <a:pt x="2752" y="2846"/>
                  </a:lnTo>
                  <a:cubicBezTo>
                    <a:pt x="2752" y="3558"/>
                    <a:pt x="3329" y="4135"/>
                    <a:pt x="4040" y="4135"/>
                  </a:cubicBezTo>
                  <a:lnTo>
                    <a:pt x="4819" y="4135"/>
                  </a:lnTo>
                  <a:lnTo>
                    <a:pt x="4819" y="5169"/>
                  </a:lnTo>
                  <a:lnTo>
                    <a:pt x="4309" y="5169"/>
                  </a:lnTo>
                  <a:lnTo>
                    <a:pt x="4309" y="4914"/>
                  </a:lnTo>
                  <a:cubicBezTo>
                    <a:pt x="4309" y="4779"/>
                    <a:pt x="4201" y="4672"/>
                    <a:pt x="4067" y="4659"/>
                  </a:cubicBezTo>
                  <a:lnTo>
                    <a:pt x="269" y="4404"/>
                  </a:lnTo>
                  <a:cubicBezTo>
                    <a:pt x="258" y="4401"/>
                    <a:pt x="246" y="4400"/>
                    <a:pt x="235" y="4400"/>
                  </a:cubicBezTo>
                  <a:cubicBezTo>
                    <a:pt x="179" y="4400"/>
                    <a:pt x="126" y="4427"/>
                    <a:pt x="81" y="4471"/>
                  </a:cubicBezTo>
                  <a:cubicBezTo>
                    <a:pt x="27" y="4525"/>
                    <a:pt x="0" y="4592"/>
                    <a:pt x="0" y="4659"/>
                  </a:cubicBezTo>
                  <a:lnTo>
                    <a:pt x="0" y="6216"/>
                  </a:lnTo>
                  <a:cubicBezTo>
                    <a:pt x="0" y="6283"/>
                    <a:pt x="27" y="6351"/>
                    <a:pt x="81" y="6404"/>
                  </a:cubicBezTo>
                  <a:cubicBezTo>
                    <a:pt x="121" y="6444"/>
                    <a:pt x="188" y="6471"/>
                    <a:pt x="255" y="6471"/>
                  </a:cubicBezTo>
                  <a:lnTo>
                    <a:pt x="269" y="6471"/>
                  </a:lnTo>
                  <a:lnTo>
                    <a:pt x="4067" y="6202"/>
                  </a:lnTo>
                  <a:cubicBezTo>
                    <a:pt x="4201" y="6202"/>
                    <a:pt x="4309" y="6082"/>
                    <a:pt x="4309" y="5948"/>
                  </a:cubicBezTo>
                  <a:lnTo>
                    <a:pt x="4309" y="5692"/>
                  </a:lnTo>
                  <a:lnTo>
                    <a:pt x="4873" y="5692"/>
                  </a:lnTo>
                  <a:cubicBezTo>
                    <a:pt x="4967" y="5988"/>
                    <a:pt x="5262" y="6216"/>
                    <a:pt x="5597" y="6216"/>
                  </a:cubicBezTo>
                  <a:lnTo>
                    <a:pt x="6457" y="6216"/>
                  </a:lnTo>
                  <a:lnTo>
                    <a:pt x="6457" y="6646"/>
                  </a:lnTo>
                  <a:cubicBezTo>
                    <a:pt x="6457" y="6780"/>
                    <a:pt x="6578" y="6900"/>
                    <a:pt x="6712" y="6900"/>
                  </a:cubicBezTo>
                  <a:cubicBezTo>
                    <a:pt x="6859" y="6900"/>
                    <a:pt x="6981" y="6780"/>
                    <a:pt x="6981" y="6646"/>
                  </a:cubicBezTo>
                  <a:lnTo>
                    <a:pt x="6981" y="6216"/>
                  </a:lnTo>
                  <a:lnTo>
                    <a:pt x="7840" y="6216"/>
                  </a:lnTo>
                  <a:cubicBezTo>
                    <a:pt x="8269" y="6216"/>
                    <a:pt x="8618" y="5867"/>
                    <a:pt x="8618" y="5438"/>
                  </a:cubicBezTo>
                  <a:lnTo>
                    <a:pt x="8618" y="4135"/>
                  </a:lnTo>
                  <a:lnTo>
                    <a:pt x="10162" y="4135"/>
                  </a:lnTo>
                  <a:lnTo>
                    <a:pt x="10162" y="12069"/>
                  </a:lnTo>
                  <a:lnTo>
                    <a:pt x="4040" y="12069"/>
                  </a:lnTo>
                  <a:cubicBezTo>
                    <a:pt x="3329" y="12069"/>
                    <a:pt x="2752" y="12646"/>
                    <a:pt x="2752" y="13358"/>
                  </a:cubicBezTo>
                  <a:lnTo>
                    <a:pt x="2752" y="14915"/>
                  </a:lnTo>
                  <a:cubicBezTo>
                    <a:pt x="2752" y="15062"/>
                    <a:pt x="2873" y="15169"/>
                    <a:pt x="3007" y="15169"/>
                  </a:cubicBezTo>
                  <a:lnTo>
                    <a:pt x="15948" y="15169"/>
                  </a:lnTo>
                  <a:cubicBezTo>
                    <a:pt x="16082" y="15169"/>
                    <a:pt x="16202" y="15062"/>
                    <a:pt x="16202" y="14915"/>
                  </a:cubicBezTo>
                  <a:lnTo>
                    <a:pt x="16202" y="256"/>
                  </a:lnTo>
                  <a:cubicBezTo>
                    <a:pt x="16202" y="122"/>
                    <a:pt x="16082" y="1"/>
                    <a:pt x="1594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5734650" y="2314850"/>
              <a:ext cx="12775" cy="13100"/>
            </a:xfrm>
            <a:custGeom>
              <a:avLst/>
              <a:gdLst/>
              <a:ahLst/>
              <a:cxnLst/>
              <a:rect l="l" t="t" r="r" b="b"/>
              <a:pathLst>
                <a:path w="511" h="524" extrusionOk="0">
                  <a:moveTo>
                    <a:pt x="255" y="0"/>
                  </a:moveTo>
                  <a:cubicBezTo>
                    <a:pt x="108" y="0"/>
                    <a:pt x="1" y="120"/>
                    <a:pt x="1" y="255"/>
                  </a:cubicBezTo>
                  <a:cubicBezTo>
                    <a:pt x="1" y="403"/>
                    <a:pt x="108" y="523"/>
                    <a:pt x="255" y="523"/>
                  </a:cubicBezTo>
                  <a:cubicBezTo>
                    <a:pt x="404" y="523"/>
                    <a:pt x="511" y="403"/>
                    <a:pt x="511" y="255"/>
                  </a:cubicBezTo>
                  <a:cubicBezTo>
                    <a:pt x="511" y="120"/>
                    <a:pt x="404" y="0"/>
                    <a:pt x="25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734650" y="2276225"/>
              <a:ext cx="12775" cy="12775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1"/>
                  </a:moveTo>
                  <a:cubicBezTo>
                    <a:pt x="108" y="1"/>
                    <a:pt x="1" y="108"/>
                    <a:pt x="1" y="256"/>
                  </a:cubicBezTo>
                  <a:cubicBezTo>
                    <a:pt x="1" y="391"/>
                    <a:pt x="108" y="511"/>
                    <a:pt x="255" y="511"/>
                  </a:cubicBezTo>
                  <a:cubicBezTo>
                    <a:pt x="404" y="511"/>
                    <a:pt x="511" y="391"/>
                    <a:pt x="511" y="256"/>
                  </a:cubicBezTo>
                  <a:cubicBezTo>
                    <a:pt x="511" y="108"/>
                    <a:pt x="404" y="1"/>
                    <a:pt x="2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5734650" y="2237300"/>
              <a:ext cx="12775" cy="13125"/>
            </a:xfrm>
            <a:custGeom>
              <a:avLst/>
              <a:gdLst/>
              <a:ahLst/>
              <a:cxnLst/>
              <a:rect l="l" t="t" r="r" b="b"/>
              <a:pathLst>
                <a:path w="511" h="525" extrusionOk="0">
                  <a:moveTo>
                    <a:pt x="255" y="1"/>
                  </a:moveTo>
                  <a:cubicBezTo>
                    <a:pt x="108" y="1"/>
                    <a:pt x="1" y="122"/>
                    <a:pt x="1" y="256"/>
                  </a:cubicBezTo>
                  <a:cubicBezTo>
                    <a:pt x="1" y="403"/>
                    <a:pt x="108" y="525"/>
                    <a:pt x="255" y="525"/>
                  </a:cubicBezTo>
                  <a:cubicBezTo>
                    <a:pt x="404" y="525"/>
                    <a:pt x="511" y="403"/>
                    <a:pt x="511" y="256"/>
                  </a:cubicBezTo>
                  <a:cubicBezTo>
                    <a:pt x="511" y="122"/>
                    <a:pt x="404" y="1"/>
                    <a:pt x="255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2F1425"/>
                </a:solidFill>
              </a:endParaRPr>
            </a:p>
          </p:txBody>
        </p:sp>
      </p:grpSp>
      <p:cxnSp>
        <p:nvCxnSpPr>
          <p:cNvPr id="80" name="Google Shape;80;p8"/>
          <p:cNvCxnSpPr/>
          <p:nvPr/>
        </p:nvCxnSpPr>
        <p:spPr>
          <a:xfrm>
            <a:off x="719100" y="400887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8"/>
          <p:cNvCxnSpPr/>
          <p:nvPr/>
        </p:nvCxnSpPr>
        <p:spPr>
          <a:xfrm>
            <a:off x="5034584" y="400887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8"/>
          <p:cNvCxnSpPr/>
          <p:nvPr/>
        </p:nvCxnSpPr>
        <p:spPr>
          <a:xfrm>
            <a:off x="719100" y="451182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8"/>
          <p:cNvCxnSpPr/>
          <p:nvPr/>
        </p:nvCxnSpPr>
        <p:spPr>
          <a:xfrm>
            <a:off x="5034584" y="4511825"/>
            <a:ext cx="3390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/>
          <p:cNvCxnSpPr/>
          <p:nvPr/>
        </p:nvCxnSpPr>
        <p:spPr>
          <a:xfrm>
            <a:off x="723700" y="3920475"/>
            <a:ext cx="7701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/>
          <p:cNvCxnSpPr/>
          <p:nvPr/>
        </p:nvCxnSpPr>
        <p:spPr>
          <a:xfrm>
            <a:off x="730675" y="4603500"/>
            <a:ext cx="76941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6" name="Google Shape;86;p8"/>
          <p:cNvCxnSpPr/>
          <p:nvPr/>
        </p:nvCxnSpPr>
        <p:spPr>
          <a:xfrm>
            <a:off x="723700" y="659150"/>
            <a:ext cx="77013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89" name="Google Shape;89;p9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90" name="Google Shape;90;p9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9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9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rgbClr val="823E4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4572000" y="836200"/>
            <a:ext cx="3809400" cy="18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1"/>
          </p:nvPr>
        </p:nvSpPr>
        <p:spPr>
          <a:xfrm>
            <a:off x="4572000" y="2760400"/>
            <a:ext cx="2807700" cy="1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3377950" y="859050"/>
            <a:ext cx="5046000" cy="1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7" name="Google Shape;97;p10"/>
          <p:cNvGrpSpPr/>
          <p:nvPr/>
        </p:nvGrpSpPr>
        <p:grpSpPr>
          <a:xfrm>
            <a:off x="155550" y="159125"/>
            <a:ext cx="8832900" cy="4825250"/>
            <a:chOff x="164875" y="162825"/>
            <a:chExt cx="8832900" cy="4825250"/>
          </a:xfrm>
        </p:grpSpPr>
        <p:sp>
          <p:nvSpPr>
            <p:cNvPr id="98" name="Google Shape;98;p10"/>
            <p:cNvSpPr/>
            <p:nvPr/>
          </p:nvSpPr>
          <p:spPr>
            <a:xfrm>
              <a:off x="170225" y="162825"/>
              <a:ext cx="8807975" cy="513825"/>
            </a:xfrm>
            <a:custGeom>
              <a:avLst/>
              <a:gdLst/>
              <a:ahLst/>
              <a:cxnLst/>
              <a:rect l="l" t="t" r="r" b="b"/>
              <a:pathLst>
                <a:path w="352319" h="20553" extrusionOk="0">
                  <a:moveTo>
                    <a:pt x="0" y="20426"/>
                  </a:moveTo>
                  <a:lnTo>
                    <a:pt x="0" y="0"/>
                  </a:lnTo>
                  <a:lnTo>
                    <a:pt x="352274" y="0"/>
                  </a:lnTo>
                  <a:lnTo>
                    <a:pt x="352319" y="20553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99" name="Google Shape;99;p10"/>
            <p:cNvCxnSpPr/>
            <p:nvPr/>
          </p:nvCxnSpPr>
          <p:spPr>
            <a:xfrm>
              <a:off x="8978199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0"/>
            <p:cNvCxnSpPr/>
            <p:nvPr/>
          </p:nvCxnSpPr>
          <p:spPr>
            <a:xfrm>
              <a:off x="164875" y="4988075"/>
              <a:ext cx="8832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0"/>
            <p:cNvCxnSpPr/>
            <p:nvPr/>
          </p:nvCxnSpPr>
          <p:spPr>
            <a:xfrm>
              <a:off x="169011" y="784475"/>
              <a:ext cx="0" cy="4091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74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472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800"/>
              <a:buFont typeface="Lexend Exa"/>
              <a:buNone/>
              <a:defRPr sz="2800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2175"/>
            <a:ext cx="7704000" cy="3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5" r:id="rId17"/>
    <p:sldLayoutId id="2147483666" r:id="rId18"/>
    <p:sldLayoutId id="2147483667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5"/>
          <p:cNvGrpSpPr/>
          <p:nvPr/>
        </p:nvGrpSpPr>
        <p:grpSpPr>
          <a:xfrm>
            <a:off x="5351781" y="631769"/>
            <a:ext cx="541941" cy="532130"/>
            <a:chOff x="6241725" y="1380875"/>
            <a:chExt cx="405100" cy="388975"/>
          </a:xfrm>
          <a:effectLst>
            <a:outerShdw dist="38100" dir="2700000" sx="104000" sy="104000" algn="tl" rotWithShape="0">
              <a:srgbClr val="FFFFFF">
                <a:alpha val="60000"/>
              </a:srgbClr>
            </a:outerShdw>
          </a:effectLst>
        </p:grpSpPr>
        <p:sp>
          <p:nvSpPr>
            <p:cNvPr id="276" name="Google Shape;276;p25"/>
            <p:cNvSpPr/>
            <p:nvPr/>
          </p:nvSpPr>
          <p:spPr>
            <a:xfrm>
              <a:off x="6418250" y="1380875"/>
              <a:ext cx="21850" cy="112100"/>
            </a:xfrm>
            <a:custGeom>
              <a:avLst/>
              <a:gdLst/>
              <a:ahLst/>
              <a:cxnLst/>
              <a:rect l="l" t="t" r="r" b="b"/>
              <a:pathLst>
                <a:path w="874" h="4484" extrusionOk="0">
                  <a:moveTo>
                    <a:pt x="605" y="0"/>
                  </a:moveTo>
                  <a:cubicBezTo>
                    <a:pt x="471" y="0"/>
                    <a:pt x="350" y="122"/>
                    <a:pt x="350" y="256"/>
                  </a:cubicBezTo>
                  <a:cubicBezTo>
                    <a:pt x="350" y="524"/>
                    <a:pt x="283" y="645"/>
                    <a:pt x="202" y="793"/>
                  </a:cubicBezTo>
                  <a:cubicBezTo>
                    <a:pt x="108" y="981"/>
                    <a:pt x="1" y="1181"/>
                    <a:pt x="1" y="1584"/>
                  </a:cubicBezTo>
                  <a:cubicBezTo>
                    <a:pt x="1" y="1974"/>
                    <a:pt x="108" y="2175"/>
                    <a:pt x="202" y="2363"/>
                  </a:cubicBezTo>
                  <a:cubicBezTo>
                    <a:pt x="283" y="2511"/>
                    <a:pt x="350" y="2631"/>
                    <a:pt x="350" y="2900"/>
                  </a:cubicBezTo>
                  <a:cubicBezTo>
                    <a:pt x="350" y="3168"/>
                    <a:pt x="283" y="3290"/>
                    <a:pt x="202" y="3437"/>
                  </a:cubicBezTo>
                  <a:cubicBezTo>
                    <a:pt x="108" y="3625"/>
                    <a:pt x="1" y="3826"/>
                    <a:pt x="1" y="4229"/>
                  </a:cubicBezTo>
                  <a:cubicBezTo>
                    <a:pt x="1" y="4363"/>
                    <a:pt x="122" y="4484"/>
                    <a:pt x="269" y="4484"/>
                  </a:cubicBezTo>
                  <a:cubicBezTo>
                    <a:pt x="403" y="4484"/>
                    <a:pt x="525" y="4363"/>
                    <a:pt x="525" y="4229"/>
                  </a:cubicBezTo>
                  <a:cubicBezTo>
                    <a:pt x="525" y="3961"/>
                    <a:pt x="591" y="3839"/>
                    <a:pt x="672" y="3678"/>
                  </a:cubicBezTo>
                  <a:cubicBezTo>
                    <a:pt x="766" y="3504"/>
                    <a:pt x="874" y="3290"/>
                    <a:pt x="874" y="2900"/>
                  </a:cubicBezTo>
                  <a:cubicBezTo>
                    <a:pt x="874" y="2511"/>
                    <a:pt x="766" y="2296"/>
                    <a:pt x="672" y="2121"/>
                  </a:cubicBezTo>
                  <a:cubicBezTo>
                    <a:pt x="591" y="1974"/>
                    <a:pt x="525" y="1853"/>
                    <a:pt x="525" y="1584"/>
                  </a:cubicBezTo>
                  <a:cubicBezTo>
                    <a:pt x="525" y="1316"/>
                    <a:pt x="591" y="1195"/>
                    <a:pt x="672" y="1034"/>
                  </a:cubicBezTo>
                  <a:cubicBezTo>
                    <a:pt x="766" y="859"/>
                    <a:pt x="874" y="645"/>
                    <a:pt x="874" y="256"/>
                  </a:cubicBezTo>
                  <a:cubicBezTo>
                    <a:pt x="874" y="122"/>
                    <a:pt x="752" y="0"/>
                    <a:pt x="60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6470275" y="1380875"/>
              <a:ext cx="21500" cy="112100"/>
            </a:xfrm>
            <a:custGeom>
              <a:avLst/>
              <a:gdLst/>
              <a:ahLst/>
              <a:cxnLst/>
              <a:rect l="l" t="t" r="r" b="b"/>
              <a:pathLst>
                <a:path w="860" h="4484" extrusionOk="0">
                  <a:moveTo>
                    <a:pt x="591" y="0"/>
                  </a:moveTo>
                  <a:cubicBezTo>
                    <a:pt x="457" y="0"/>
                    <a:pt x="336" y="122"/>
                    <a:pt x="336" y="256"/>
                  </a:cubicBezTo>
                  <a:cubicBezTo>
                    <a:pt x="336" y="524"/>
                    <a:pt x="282" y="645"/>
                    <a:pt x="202" y="793"/>
                  </a:cubicBezTo>
                  <a:cubicBezTo>
                    <a:pt x="108" y="981"/>
                    <a:pt x="1" y="1181"/>
                    <a:pt x="1" y="1584"/>
                  </a:cubicBezTo>
                  <a:cubicBezTo>
                    <a:pt x="1" y="1974"/>
                    <a:pt x="108" y="2175"/>
                    <a:pt x="202" y="2363"/>
                  </a:cubicBezTo>
                  <a:cubicBezTo>
                    <a:pt x="282" y="2511"/>
                    <a:pt x="336" y="2631"/>
                    <a:pt x="336" y="2900"/>
                  </a:cubicBezTo>
                  <a:cubicBezTo>
                    <a:pt x="336" y="3168"/>
                    <a:pt x="282" y="3290"/>
                    <a:pt x="202" y="3437"/>
                  </a:cubicBezTo>
                  <a:cubicBezTo>
                    <a:pt x="108" y="3625"/>
                    <a:pt x="1" y="3826"/>
                    <a:pt x="1" y="4229"/>
                  </a:cubicBezTo>
                  <a:cubicBezTo>
                    <a:pt x="1" y="4363"/>
                    <a:pt x="108" y="4484"/>
                    <a:pt x="255" y="4484"/>
                  </a:cubicBezTo>
                  <a:cubicBezTo>
                    <a:pt x="390" y="4484"/>
                    <a:pt x="511" y="4363"/>
                    <a:pt x="511" y="4229"/>
                  </a:cubicBezTo>
                  <a:cubicBezTo>
                    <a:pt x="511" y="3961"/>
                    <a:pt x="577" y="3839"/>
                    <a:pt x="658" y="3678"/>
                  </a:cubicBezTo>
                  <a:cubicBezTo>
                    <a:pt x="753" y="3504"/>
                    <a:pt x="860" y="3290"/>
                    <a:pt x="860" y="2900"/>
                  </a:cubicBezTo>
                  <a:cubicBezTo>
                    <a:pt x="860" y="2511"/>
                    <a:pt x="753" y="2296"/>
                    <a:pt x="658" y="2121"/>
                  </a:cubicBezTo>
                  <a:cubicBezTo>
                    <a:pt x="577" y="1974"/>
                    <a:pt x="511" y="1853"/>
                    <a:pt x="511" y="1584"/>
                  </a:cubicBezTo>
                  <a:cubicBezTo>
                    <a:pt x="511" y="1316"/>
                    <a:pt x="577" y="1195"/>
                    <a:pt x="658" y="1034"/>
                  </a:cubicBezTo>
                  <a:cubicBezTo>
                    <a:pt x="753" y="859"/>
                    <a:pt x="860" y="645"/>
                    <a:pt x="860" y="256"/>
                  </a:cubicBezTo>
                  <a:cubicBezTo>
                    <a:pt x="860" y="122"/>
                    <a:pt x="739" y="0"/>
                    <a:pt x="591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6241725" y="1505700"/>
              <a:ext cx="347025" cy="208100"/>
            </a:xfrm>
            <a:custGeom>
              <a:avLst/>
              <a:gdLst/>
              <a:ahLst/>
              <a:cxnLst/>
              <a:rect l="l" t="t" r="r" b="b"/>
              <a:pathLst>
                <a:path w="13881" h="8324" extrusionOk="0">
                  <a:moveTo>
                    <a:pt x="3183" y="1558"/>
                  </a:moveTo>
                  <a:lnTo>
                    <a:pt x="3183" y="3652"/>
                  </a:lnTo>
                  <a:cubicBezTo>
                    <a:pt x="2283" y="3639"/>
                    <a:pt x="1545" y="2900"/>
                    <a:pt x="1545" y="2002"/>
                  </a:cubicBezTo>
                  <a:cubicBezTo>
                    <a:pt x="1545" y="1853"/>
                    <a:pt x="1572" y="1706"/>
                    <a:pt x="1612" y="1558"/>
                  </a:cubicBezTo>
                  <a:close/>
                  <a:moveTo>
                    <a:pt x="1424" y="1035"/>
                  </a:moveTo>
                  <a:cubicBezTo>
                    <a:pt x="1316" y="1035"/>
                    <a:pt x="1223" y="1102"/>
                    <a:pt x="1182" y="1209"/>
                  </a:cubicBezTo>
                  <a:cubicBezTo>
                    <a:pt x="1089" y="1451"/>
                    <a:pt x="1035" y="1719"/>
                    <a:pt x="1035" y="2002"/>
                  </a:cubicBezTo>
                  <a:cubicBezTo>
                    <a:pt x="1035" y="3196"/>
                    <a:pt x="2014" y="4176"/>
                    <a:pt x="3209" y="4176"/>
                  </a:cubicBezTo>
                  <a:lnTo>
                    <a:pt x="3451" y="4176"/>
                  </a:lnTo>
                  <a:cubicBezTo>
                    <a:pt x="3585" y="4176"/>
                    <a:pt x="3706" y="4055"/>
                    <a:pt x="3706" y="3921"/>
                  </a:cubicBezTo>
                  <a:lnTo>
                    <a:pt x="3706" y="1303"/>
                  </a:lnTo>
                  <a:cubicBezTo>
                    <a:pt x="3706" y="1155"/>
                    <a:pt x="3585" y="1035"/>
                    <a:pt x="3451" y="1035"/>
                  </a:cubicBezTo>
                  <a:close/>
                  <a:moveTo>
                    <a:pt x="13358" y="525"/>
                  </a:moveTo>
                  <a:lnTo>
                    <a:pt x="13358" y="7035"/>
                  </a:lnTo>
                  <a:cubicBezTo>
                    <a:pt x="13358" y="7464"/>
                    <a:pt x="13009" y="7801"/>
                    <a:pt x="12579" y="7801"/>
                  </a:cubicBezTo>
                  <a:lnTo>
                    <a:pt x="4484" y="7801"/>
                  </a:lnTo>
                  <a:cubicBezTo>
                    <a:pt x="4055" y="7801"/>
                    <a:pt x="3706" y="7464"/>
                    <a:pt x="3706" y="7035"/>
                  </a:cubicBezTo>
                  <a:lnTo>
                    <a:pt x="3706" y="4955"/>
                  </a:lnTo>
                  <a:cubicBezTo>
                    <a:pt x="3706" y="4807"/>
                    <a:pt x="3585" y="4686"/>
                    <a:pt x="3451" y="4686"/>
                  </a:cubicBezTo>
                  <a:lnTo>
                    <a:pt x="3209" y="4686"/>
                  </a:lnTo>
                  <a:cubicBezTo>
                    <a:pt x="1719" y="4686"/>
                    <a:pt x="511" y="3478"/>
                    <a:pt x="511" y="2002"/>
                  </a:cubicBezTo>
                  <a:cubicBezTo>
                    <a:pt x="511" y="1465"/>
                    <a:pt x="672" y="967"/>
                    <a:pt x="954" y="525"/>
                  </a:cubicBezTo>
                  <a:close/>
                  <a:moveTo>
                    <a:pt x="820" y="1"/>
                  </a:moveTo>
                  <a:cubicBezTo>
                    <a:pt x="739" y="1"/>
                    <a:pt x="659" y="42"/>
                    <a:pt x="618" y="108"/>
                  </a:cubicBezTo>
                  <a:cubicBezTo>
                    <a:pt x="215" y="659"/>
                    <a:pt x="1" y="1316"/>
                    <a:pt x="1" y="2002"/>
                  </a:cubicBezTo>
                  <a:cubicBezTo>
                    <a:pt x="1" y="3759"/>
                    <a:pt x="1424" y="5196"/>
                    <a:pt x="3183" y="5209"/>
                  </a:cubicBezTo>
                  <a:lnTo>
                    <a:pt x="3183" y="7035"/>
                  </a:lnTo>
                  <a:cubicBezTo>
                    <a:pt x="3183" y="7747"/>
                    <a:pt x="3773" y="8324"/>
                    <a:pt x="4484" y="8324"/>
                  </a:cubicBezTo>
                  <a:lnTo>
                    <a:pt x="12579" y="8324"/>
                  </a:lnTo>
                  <a:cubicBezTo>
                    <a:pt x="13304" y="8324"/>
                    <a:pt x="13881" y="7747"/>
                    <a:pt x="13881" y="7035"/>
                  </a:cubicBezTo>
                  <a:lnTo>
                    <a:pt x="13881" y="269"/>
                  </a:lnTo>
                  <a:cubicBezTo>
                    <a:pt x="13881" y="122"/>
                    <a:pt x="13761" y="1"/>
                    <a:pt x="13612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6541075" y="1566125"/>
              <a:ext cx="13125" cy="113125"/>
            </a:xfrm>
            <a:custGeom>
              <a:avLst/>
              <a:gdLst/>
              <a:ahLst/>
              <a:cxnLst/>
              <a:rect l="l" t="t" r="r" b="b"/>
              <a:pathLst>
                <a:path w="525" h="4525" extrusionOk="0">
                  <a:moveTo>
                    <a:pt x="269" y="0"/>
                  </a:moveTo>
                  <a:cubicBezTo>
                    <a:pt x="122" y="0"/>
                    <a:pt x="1" y="121"/>
                    <a:pt x="1" y="256"/>
                  </a:cubicBezTo>
                  <a:lnTo>
                    <a:pt x="1" y="4269"/>
                  </a:lnTo>
                  <a:cubicBezTo>
                    <a:pt x="1" y="4417"/>
                    <a:pt x="122" y="4524"/>
                    <a:pt x="269" y="4524"/>
                  </a:cubicBezTo>
                  <a:cubicBezTo>
                    <a:pt x="403" y="4524"/>
                    <a:pt x="525" y="4417"/>
                    <a:pt x="525" y="4269"/>
                  </a:cubicBezTo>
                  <a:lnTo>
                    <a:pt x="525" y="256"/>
                  </a:lnTo>
                  <a:cubicBezTo>
                    <a:pt x="525" y="121"/>
                    <a:pt x="403" y="0"/>
                    <a:pt x="269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6541075" y="1505700"/>
              <a:ext cx="13125" cy="47675"/>
            </a:xfrm>
            <a:custGeom>
              <a:avLst/>
              <a:gdLst/>
              <a:ahLst/>
              <a:cxnLst/>
              <a:rect l="l" t="t" r="r" b="b"/>
              <a:pathLst>
                <a:path w="525" h="1907" extrusionOk="0">
                  <a:moveTo>
                    <a:pt x="269" y="1"/>
                  </a:moveTo>
                  <a:cubicBezTo>
                    <a:pt x="122" y="1"/>
                    <a:pt x="1" y="122"/>
                    <a:pt x="1" y="269"/>
                  </a:cubicBezTo>
                  <a:lnTo>
                    <a:pt x="1" y="1639"/>
                  </a:lnTo>
                  <a:cubicBezTo>
                    <a:pt x="1" y="1787"/>
                    <a:pt x="122" y="1907"/>
                    <a:pt x="269" y="1907"/>
                  </a:cubicBezTo>
                  <a:cubicBezTo>
                    <a:pt x="403" y="1907"/>
                    <a:pt x="525" y="1787"/>
                    <a:pt x="525" y="1639"/>
                  </a:cubicBezTo>
                  <a:lnTo>
                    <a:pt x="525" y="269"/>
                  </a:lnTo>
                  <a:cubicBezTo>
                    <a:pt x="525" y="122"/>
                    <a:pt x="403" y="1"/>
                    <a:pt x="26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271250" y="1726600"/>
              <a:ext cx="367850" cy="43250"/>
            </a:xfrm>
            <a:custGeom>
              <a:avLst/>
              <a:gdLst/>
              <a:ahLst/>
              <a:cxnLst/>
              <a:rect l="l" t="t" r="r" b="b"/>
              <a:pathLst>
                <a:path w="14714" h="1730" extrusionOk="0">
                  <a:moveTo>
                    <a:pt x="288" y="1"/>
                  </a:moveTo>
                  <a:cubicBezTo>
                    <a:pt x="264" y="1"/>
                    <a:pt x="239" y="4"/>
                    <a:pt x="216" y="12"/>
                  </a:cubicBezTo>
                  <a:cubicBezTo>
                    <a:pt x="81" y="51"/>
                    <a:pt x="1" y="200"/>
                    <a:pt x="42" y="334"/>
                  </a:cubicBezTo>
                  <a:lnTo>
                    <a:pt x="243" y="1045"/>
                  </a:lnTo>
                  <a:cubicBezTo>
                    <a:pt x="350" y="1435"/>
                    <a:pt x="753" y="1730"/>
                    <a:pt x="1143" y="1730"/>
                  </a:cubicBezTo>
                  <a:lnTo>
                    <a:pt x="13559" y="1730"/>
                  </a:lnTo>
                  <a:cubicBezTo>
                    <a:pt x="13962" y="1730"/>
                    <a:pt x="14352" y="1435"/>
                    <a:pt x="14472" y="1045"/>
                  </a:cubicBezTo>
                  <a:lnTo>
                    <a:pt x="14674" y="334"/>
                  </a:lnTo>
                  <a:cubicBezTo>
                    <a:pt x="14713" y="200"/>
                    <a:pt x="14633" y="51"/>
                    <a:pt x="14486" y="12"/>
                  </a:cubicBezTo>
                  <a:cubicBezTo>
                    <a:pt x="14462" y="4"/>
                    <a:pt x="14438" y="1"/>
                    <a:pt x="14415" y="1"/>
                  </a:cubicBezTo>
                  <a:cubicBezTo>
                    <a:pt x="14307" y="1"/>
                    <a:pt x="14210" y="75"/>
                    <a:pt x="14176" y="186"/>
                  </a:cubicBezTo>
                  <a:lnTo>
                    <a:pt x="13976" y="898"/>
                  </a:lnTo>
                  <a:cubicBezTo>
                    <a:pt x="13922" y="1059"/>
                    <a:pt x="13720" y="1206"/>
                    <a:pt x="13559" y="1206"/>
                  </a:cubicBezTo>
                  <a:lnTo>
                    <a:pt x="1143" y="1206"/>
                  </a:lnTo>
                  <a:cubicBezTo>
                    <a:pt x="981" y="1206"/>
                    <a:pt x="780" y="1059"/>
                    <a:pt x="740" y="898"/>
                  </a:cubicBezTo>
                  <a:lnTo>
                    <a:pt x="538" y="186"/>
                  </a:lnTo>
                  <a:cubicBezTo>
                    <a:pt x="505" y="75"/>
                    <a:pt x="399" y="1"/>
                    <a:pt x="28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6263200" y="1726875"/>
              <a:ext cx="383625" cy="12775"/>
            </a:xfrm>
            <a:custGeom>
              <a:avLst/>
              <a:gdLst/>
              <a:ahLst/>
              <a:cxnLst/>
              <a:rect l="l" t="t" r="r" b="b"/>
              <a:pathLst>
                <a:path w="15345" h="511" extrusionOk="0">
                  <a:moveTo>
                    <a:pt x="256" y="1"/>
                  </a:moveTo>
                  <a:cubicBezTo>
                    <a:pt x="122" y="1"/>
                    <a:pt x="1" y="108"/>
                    <a:pt x="1" y="255"/>
                  </a:cubicBezTo>
                  <a:cubicBezTo>
                    <a:pt x="1" y="389"/>
                    <a:pt x="122" y="511"/>
                    <a:pt x="256" y="511"/>
                  </a:cubicBezTo>
                  <a:lnTo>
                    <a:pt x="15089" y="511"/>
                  </a:lnTo>
                  <a:cubicBezTo>
                    <a:pt x="15223" y="511"/>
                    <a:pt x="15345" y="389"/>
                    <a:pt x="15345" y="255"/>
                  </a:cubicBezTo>
                  <a:cubicBezTo>
                    <a:pt x="15345" y="108"/>
                    <a:pt x="15223" y="1"/>
                    <a:pt x="1508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283;p25"/>
          <p:cNvGrpSpPr/>
          <p:nvPr/>
        </p:nvGrpSpPr>
        <p:grpSpPr>
          <a:xfrm>
            <a:off x="7782439" y="515389"/>
            <a:ext cx="563539" cy="506781"/>
            <a:chOff x="7735800" y="1389600"/>
            <a:chExt cx="405425" cy="371525"/>
          </a:xfrm>
          <a:effectLst>
            <a:outerShdw dist="50800" dir="5400000" algn="ctr" rotWithShape="0">
              <a:srgbClr val="FFFFFF">
                <a:alpha val="60000"/>
              </a:srgbClr>
            </a:outerShdw>
          </a:effectLst>
        </p:grpSpPr>
        <p:sp>
          <p:nvSpPr>
            <p:cNvPr id="284" name="Google Shape;284;p25"/>
            <p:cNvSpPr/>
            <p:nvPr/>
          </p:nvSpPr>
          <p:spPr>
            <a:xfrm>
              <a:off x="7735800" y="1718150"/>
              <a:ext cx="405425" cy="42975"/>
            </a:xfrm>
            <a:custGeom>
              <a:avLst/>
              <a:gdLst/>
              <a:ahLst/>
              <a:cxnLst/>
              <a:rect l="l" t="t" r="r" b="b"/>
              <a:pathLst>
                <a:path w="16217" h="1719" extrusionOk="0">
                  <a:moveTo>
                    <a:pt x="15264" y="511"/>
                  </a:moveTo>
                  <a:lnTo>
                    <a:pt x="15156" y="899"/>
                  </a:lnTo>
                  <a:cubicBezTo>
                    <a:pt x="15116" y="1061"/>
                    <a:pt x="14915" y="1209"/>
                    <a:pt x="14740" y="1209"/>
                  </a:cubicBezTo>
                  <a:lnTo>
                    <a:pt x="1477" y="1209"/>
                  </a:lnTo>
                  <a:cubicBezTo>
                    <a:pt x="1303" y="1209"/>
                    <a:pt x="1101" y="1061"/>
                    <a:pt x="1061" y="899"/>
                  </a:cubicBezTo>
                  <a:lnTo>
                    <a:pt x="954" y="511"/>
                  </a:lnTo>
                  <a:close/>
                  <a:moveTo>
                    <a:pt x="269" y="1"/>
                  </a:moveTo>
                  <a:cubicBezTo>
                    <a:pt x="122" y="1"/>
                    <a:pt x="0" y="108"/>
                    <a:pt x="0" y="255"/>
                  </a:cubicBezTo>
                  <a:cubicBezTo>
                    <a:pt x="0" y="403"/>
                    <a:pt x="122" y="511"/>
                    <a:pt x="269" y="511"/>
                  </a:cubicBezTo>
                  <a:lnTo>
                    <a:pt x="417" y="511"/>
                  </a:lnTo>
                  <a:lnTo>
                    <a:pt x="564" y="1034"/>
                  </a:lnTo>
                  <a:cubicBezTo>
                    <a:pt x="672" y="1424"/>
                    <a:pt x="1074" y="1719"/>
                    <a:pt x="1477" y="1719"/>
                  </a:cubicBezTo>
                  <a:lnTo>
                    <a:pt x="14740" y="1719"/>
                  </a:lnTo>
                  <a:cubicBezTo>
                    <a:pt x="15143" y="1719"/>
                    <a:pt x="15545" y="1424"/>
                    <a:pt x="15653" y="1034"/>
                  </a:cubicBezTo>
                  <a:lnTo>
                    <a:pt x="15801" y="511"/>
                  </a:lnTo>
                  <a:lnTo>
                    <a:pt x="15948" y="511"/>
                  </a:lnTo>
                  <a:cubicBezTo>
                    <a:pt x="16096" y="511"/>
                    <a:pt x="16216" y="403"/>
                    <a:pt x="16216" y="255"/>
                  </a:cubicBezTo>
                  <a:cubicBezTo>
                    <a:pt x="16216" y="108"/>
                    <a:pt x="16096" y="1"/>
                    <a:pt x="15948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7748900" y="1514425"/>
              <a:ext cx="312800" cy="190650"/>
            </a:xfrm>
            <a:custGeom>
              <a:avLst/>
              <a:gdLst/>
              <a:ahLst/>
              <a:cxnLst/>
              <a:rect l="l" t="t" r="r" b="b"/>
              <a:pathLst>
                <a:path w="12512" h="7626" extrusionOk="0">
                  <a:moveTo>
                    <a:pt x="11975" y="525"/>
                  </a:moveTo>
                  <a:cubicBezTo>
                    <a:pt x="11921" y="1438"/>
                    <a:pt x="11545" y="2297"/>
                    <a:pt x="11142" y="3196"/>
                  </a:cubicBezTo>
                  <a:cubicBezTo>
                    <a:pt x="10713" y="4189"/>
                    <a:pt x="10269" y="5209"/>
                    <a:pt x="10269" y="6337"/>
                  </a:cubicBezTo>
                  <a:cubicBezTo>
                    <a:pt x="10269" y="6766"/>
                    <a:pt x="9920" y="7115"/>
                    <a:pt x="9491" y="7115"/>
                  </a:cubicBezTo>
                  <a:lnTo>
                    <a:pt x="5692" y="7115"/>
                  </a:lnTo>
                  <a:cubicBezTo>
                    <a:pt x="5263" y="7115"/>
                    <a:pt x="4914" y="6766"/>
                    <a:pt x="4914" y="6337"/>
                  </a:cubicBezTo>
                  <a:cubicBezTo>
                    <a:pt x="4914" y="5424"/>
                    <a:pt x="4618" y="4579"/>
                    <a:pt x="4323" y="3867"/>
                  </a:cubicBezTo>
                  <a:cubicBezTo>
                    <a:pt x="4282" y="3773"/>
                    <a:pt x="4189" y="3706"/>
                    <a:pt x="4081" y="3706"/>
                  </a:cubicBezTo>
                  <a:lnTo>
                    <a:pt x="3450" y="3706"/>
                  </a:lnTo>
                  <a:cubicBezTo>
                    <a:pt x="1826" y="3706"/>
                    <a:pt x="511" y="2390"/>
                    <a:pt x="511" y="779"/>
                  </a:cubicBezTo>
                  <a:lnTo>
                    <a:pt x="511" y="525"/>
                  </a:lnTo>
                  <a:lnTo>
                    <a:pt x="10605" y="525"/>
                  </a:lnTo>
                  <a:cubicBezTo>
                    <a:pt x="10578" y="860"/>
                    <a:pt x="10511" y="1223"/>
                    <a:pt x="10391" y="1612"/>
                  </a:cubicBezTo>
                  <a:cubicBezTo>
                    <a:pt x="10350" y="1746"/>
                    <a:pt x="10430" y="1894"/>
                    <a:pt x="10565" y="1934"/>
                  </a:cubicBezTo>
                  <a:lnTo>
                    <a:pt x="10645" y="1934"/>
                  </a:lnTo>
                  <a:cubicBezTo>
                    <a:pt x="10752" y="1934"/>
                    <a:pt x="10860" y="1867"/>
                    <a:pt x="10887" y="1760"/>
                  </a:cubicBezTo>
                  <a:cubicBezTo>
                    <a:pt x="11021" y="1316"/>
                    <a:pt x="11101" y="914"/>
                    <a:pt x="11115" y="525"/>
                  </a:cubicBezTo>
                  <a:close/>
                  <a:moveTo>
                    <a:pt x="255" y="1"/>
                  </a:moveTo>
                  <a:cubicBezTo>
                    <a:pt x="108" y="1"/>
                    <a:pt x="1" y="122"/>
                    <a:pt x="1" y="256"/>
                  </a:cubicBezTo>
                  <a:lnTo>
                    <a:pt x="1" y="779"/>
                  </a:lnTo>
                  <a:cubicBezTo>
                    <a:pt x="1" y="2673"/>
                    <a:pt x="1544" y="4230"/>
                    <a:pt x="3450" y="4230"/>
                  </a:cubicBezTo>
                  <a:lnTo>
                    <a:pt x="3920" y="4230"/>
                  </a:lnTo>
                  <a:cubicBezTo>
                    <a:pt x="4175" y="4874"/>
                    <a:pt x="4404" y="5572"/>
                    <a:pt x="4404" y="6337"/>
                  </a:cubicBezTo>
                  <a:cubicBezTo>
                    <a:pt x="4404" y="7049"/>
                    <a:pt x="4980" y="7626"/>
                    <a:pt x="5692" y="7626"/>
                  </a:cubicBezTo>
                  <a:lnTo>
                    <a:pt x="9491" y="7626"/>
                  </a:lnTo>
                  <a:cubicBezTo>
                    <a:pt x="10203" y="7626"/>
                    <a:pt x="10779" y="7049"/>
                    <a:pt x="10779" y="6337"/>
                  </a:cubicBezTo>
                  <a:cubicBezTo>
                    <a:pt x="10779" y="5317"/>
                    <a:pt x="11196" y="4391"/>
                    <a:pt x="11626" y="3398"/>
                  </a:cubicBezTo>
                  <a:cubicBezTo>
                    <a:pt x="12055" y="2417"/>
                    <a:pt x="12512" y="1397"/>
                    <a:pt x="12512" y="256"/>
                  </a:cubicBezTo>
                  <a:cubicBezTo>
                    <a:pt x="12512" y="122"/>
                    <a:pt x="12390" y="1"/>
                    <a:pt x="12243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7776075" y="1540300"/>
              <a:ext cx="70500" cy="54025"/>
            </a:xfrm>
            <a:custGeom>
              <a:avLst/>
              <a:gdLst/>
              <a:ahLst/>
              <a:cxnLst/>
              <a:rect l="l" t="t" r="r" b="b"/>
              <a:pathLst>
                <a:path w="2820" h="2161" extrusionOk="0">
                  <a:moveTo>
                    <a:pt x="1772" y="523"/>
                  </a:moveTo>
                  <a:cubicBezTo>
                    <a:pt x="1880" y="899"/>
                    <a:pt x="2014" y="1275"/>
                    <a:pt x="2162" y="1624"/>
                  </a:cubicBezTo>
                  <a:cubicBezTo>
                    <a:pt x="1477" y="1557"/>
                    <a:pt x="900" y="1128"/>
                    <a:pt x="632" y="523"/>
                  </a:cubicBezTo>
                  <a:close/>
                  <a:moveTo>
                    <a:pt x="269" y="0"/>
                  </a:moveTo>
                  <a:cubicBezTo>
                    <a:pt x="188" y="0"/>
                    <a:pt x="108" y="40"/>
                    <a:pt x="68" y="93"/>
                  </a:cubicBezTo>
                  <a:cubicBezTo>
                    <a:pt x="14" y="161"/>
                    <a:pt x="0" y="242"/>
                    <a:pt x="14" y="322"/>
                  </a:cubicBezTo>
                  <a:cubicBezTo>
                    <a:pt x="283" y="1396"/>
                    <a:pt x="1249" y="2161"/>
                    <a:pt x="2363" y="2161"/>
                  </a:cubicBezTo>
                  <a:lnTo>
                    <a:pt x="2551" y="2161"/>
                  </a:lnTo>
                  <a:cubicBezTo>
                    <a:pt x="2645" y="2161"/>
                    <a:pt x="2726" y="2107"/>
                    <a:pt x="2766" y="2040"/>
                  </a:cubicBezTo>
                  <a:cubicBezTo>
                    <a:pt x="2819" y="1960"/>
                    <a:pt x="2819" y="1879"/>
                    <a:pt x="2792" y="1799"/>
                  </a:cubicBezTo>
                  <a:cubicBezTo>
                    <a:pt x="2578" y="1289"/>
                    <a:pt x="2350" y="752"/>
                    <a:pt x="2229" y="201"/>
                  </a:cubicBezTo>
                  <a:cubicBezTo>
                    <a:pt x="2202" y="81"/>
                    <a:pt x="2094" y="0"/>
                    <a:pt x="197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7971075" y="1575875"/>
              <a:ext cx="41625" cy="94975"/>
            </a:xfrm>
            <a:custGeom>
              <a:avLst/>
              <a:gdLst/>
              <a:ahLst/>
              <a:cxnLst/>
              <a:rect l="l" t="t" r="r" b="b"/>
              <a:pathLst>
                <a:path w="1665" h="3799" extrusionOk="0">
                  <a:moveTo>
                    <a:pt x="1365" y="0"/>
                  </a:moveTo>
                  <a:cubicBezTo>
                    <a:pt x="1264" y="0"/>
                    <a:pt x="1167" y="63"/>
                    <a:pt x="1128" y="161"/>
                  </a:cubicBezTo>
                  <a:cubicBezTo>
                    <a:pt x="1047" y="349"/>
                    <a:pt x="967" y="550"/>
                    <a:pt x="886" y="738"/>
                  </a:cubicBezTo>
                  <a:cubicBezTo>
                    <a:pt x="496" y="1611"/>
                    <a:pt x="94" y="2524"/>
                    <a:pt x="13" y="3517"/>
                  </a:cubicBezTo>
                  <a:cubicBezTo>
                    <a:pt x="0" y="3651"/>
                    <a:pt x="107" y="3785"/>
                    <a:pt x="255" y="3785"/>
                  </a:cubicBezTo>
                  <a:cubicBezTo>
                    <a:pt x="255" y="3798"/>
                    <a:pt x="269" y="3798"/>
                    <a:pt x="269" y="3798"/>
                  </a:cubicBezTo>
                  <a:cubicBezTo>
                    <a:pt x="403" y="3798"/>
                    <a:pt x="523" y="3691"/>
                    <a:pt x="523" y="3557"/>
                  </a:cubicBezTo>
                  <a:cubicBezTo>
                    <a:pt x="604" y="2658"/>
                    <a:pt x="967" y="1826"/>
                    <a:pt x="1355" y="940"/>
                  </a:cubicBezTo>
                  <a:cubicBezTo>
                    <a:pt x="1436" y="752"/>
                    <a:pt x="1530" y="550"/>
                    <a:pt x="1611" y="362"/>
                  </a:cubicBezTo>
                  <a:cubicBezTo>
                    <a:pt x="1665" y="228"/>
                    <a:pt x="1597" y="80"/>
                    <a:pt x="1477" y="27"/>
                  </a:cubicBezTo>
                  <a:cubicBezTo>
                    <a:pt x="1441" y="9"/>
                    <a:pt x="1403" y="0"/>
                    <a:pt x="1365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7901925" y="1389600"/>
              <a:ext cx="21500" cy="111775"/>
            </a:xfrm>
            <a:custGeom>
              <a:avLst/>
              <a:gdLst/>
              <a:ahLst/>
              <a:cxnLst/>
              <a:rect l="l" t="t" r="r" b="b"/>
              <a:pathLst>
                <a:path w="860" h="4471" extrusionOk="0">
                  <a:moveTo>
                    <a:pt x="604" y="0"/>
                  </a:moveTo>
                  <a:cubicBezTo>
                    <a:pt x="457" y="0"/>
                    <a:pt x="350" y="108"/>
                    <a:pt x="350" y="256"/>
                  </a:cubicBezTo>
                  <a:cubicBezTo>
                    <a:pt x="350" y="524"/>
                    <a:pt x="282" y="645"/>
                    <a:pt x="202" y="793"/>
                  </a:cubicBezTo>
                  <a:cubicBezTo>
                    <a:pt x="108" y="981"/>
                    <a:pt x="1" y="1181"/>
                    <a:pt x="1" y="1571"/>
                  </a:cubicBezTo>
                  <a:cubicBezTo>
                    <a:pt x="1" y="1974"/>
                    <a:pt x="108" y="2175"/>
                    <a:pt x="202" y="2350"/>
                  </a:cubicBezTo>
                  <a:cubicBezTo>
                    <a:pt x="282" y="2511"/>
                    <a:pt x="350" y="2631"/>
                    <a:pt x="350" y="2900"/>
                  </a:cubicBezTo>
                  <a:cubicBezTo>
                    <a:pt x="350" y="3168"/>
                    <a:pt x="282" y="3290"/>
                    <a:pt x="202" y="3437"/>
                  </a:cubicBezTo>
                  <a:cubicBezTo>
                    <a:pt x="108" y="3625"/>
                    <a:pt x="1" y="3827"/>
                    <a:pt x="1" y="4215"/>
                  </a:cubicBezTo>
                  <a:cubicBezTo>
                    <a:pt x="1" y="4363"/>
                    <a:pt x="108" y="4471"/>
                    <a:pt x="255" y="4471"/>
                  </a:cubicBezTo>
                  <a:cubicBezTo>
                    <a:pt x="404" y="4471"/>
                    <a:pt x="511" y="4363"/>
                    <a:pt x="511" y="4215"/>
                  </a:cubicBezTo>
                  <a:cubicBezTo>
                    <a:pt x="511" y="3947"/>
                    <a:pt x="577" y="3827"/>
                    <a:pt x="658" y="3678"/>
                  </a:cubicBezTo>
                  <a:cubicBezTo>
                    <a:pt x="753" y="3490"/>
                    <a:pt x="860" y="3290"/>
                    <a:pt x="860" y="2900"/>
                  </a:cubicBezTo>
                  <a:cubicBezTo>
                    <a:pt x="860" y="2497"/>
                    <a:pt x="753" y="2296"/>
                    <a:pt x="658" y="2121"/>
                  </a:cubicBezTo>
                  <a:cubicBezTo>
                    <a:pt x="577" y="1960"/>
                    <a:pt x="511" y="1840"/>
                    <a:pt x="511" y="1571"/>
                  </a:cubicBezTo>
                  <a:cubicBezTo>
                    <a:pt x="511" y="1303"/>
                    <a:pt x="577" y="1181"/>
                    <a:pt x="658" y="1034"/>
                  </a:cubicBezTo>
                  <a:cubicBezTo>
                    <a:pt x="753" y="846"/>
                    <a:pt x="860" y="645"/>
                    <a:pt x="860" y="256"/>
                  </a:cubicBezTo>
                  <a:cubicBezTo>
                    <a:pt x="860" y="108"/>
                    <a:pt x="739" y="0"/>
                    <a:pt x="60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7953625" y="1389600"/>
              <a:ext cx="21500" cy="111775"/>
            </a:xfrm>
            <a:custGeom>
              <a:avLst/>
              <a:gdLst/>
              <a:ahLst/>
              <a:cxnLst/>
              <a:rect l="l" t="t" r="r" b="b"/>
              <a:pathLst>
                <a:path w="860" h="4471" extrusionOk="0">
                  <a:moveTo>
                    <a:pt x="604" y="0"/>
                  </a:moveTo>
                  <a:cubicBezTo>
                    <a:pt x="456" y="0"/>
                    <a:pt x="349" y="108"/>
                    <a:pt x="349" y="256"/>
                  </a:cubicBezTo>
                  <a:cubicBezTo>
                    <a:pt x="349" y="524"/>
                    <a:pt x="281" y="645"/>
                    <a:pt x="201" y="793"/>
                  </a:cubicBezTo>
                  <a:cubicBezTo>
                    <a:pt x="107" y="981"/>
                    <a:pt x="0" y="1181"/>
                    <a:pt x="0" y="1571"/>
                  </a:cubicBezTo>
                  <a:cubicBezTo>
                    <a:pt x="0" y="1974"/>
                    <a:pt x="107" y="2175"/>
                    <a:pt x="201" y="2350"/>
                  </a:cubicBezTo>
                  <a:cubicBezTo>
                    <a:pt x="281" y="2511"/>
                    <a:pt x="349" y="2631"/>
                    <a:pt x="349" y="2900"/>
                  </a:cubicBezTo>
                  <a:cubicBezTo>
                    <a:pt x="349" y="3168"/>
                    <a:pt x="281" y="3290"/>
                    <a:pt x="201" y="3437"/>
                  </a:cubicBezTo>
                  <a:cubicBezTo>
                    <a:pt x="107" y="3625"/>
                    <a:pt x="0" y="3827"/>
                    <a:pt x="0" y="4215"/>
                  </a:cubicBezTo>
                  <a:cubicBezTo>
                    <a:pt x="0" y="4363"/>
                    <a:pt x="120" y="4471"/>
                    <a:pt x="255" y="4471"/>
                  </a:cubicBezTo>
                  <a:cubicBezTo>
                    <a:pt x="403" y="4471"/>
                    <a:pt x="523" y="4363"/>
                    <a:pt x="523" y="4215"/>
                  </a:cubicBezTo>
                  <a:cubicBezTo>
                    <a:pt x="523" y="3947"/>
                    <a:pt x="577" y="3827"/>
                    <a:pt x="657" y="3678"/>
                  </a:cubicBezTo>
                  <a:cubicBezTo>
                    <a:pt x="752" y="3490"/>
                    <a:pt x="859" y="3290"/>
                    <a:pt x="859" y="2900"/>
                  </a:cubicBezTo>
                  <a:cubicBezTo>
                    <a:pt x="859" y="2497"/>
                    <a:pt x="752" y="2296"/>
                    <a:pt x="657" y="2121"/>
                  </a:cubicBezTo>
                  <a:cubicBezTo>
                    <a:pt x="577" y="1960"/>
                    <a:pt x="523" y="1840"/>
                    <a:pt x="523" y="1571"/>
                  </a:cubicBezTo>
                  <a:cubicBezTo>
                    <a:pt x="523" y="1303"/>
                    <a:pt x="577" y="1181"/>
                    <a:pt x="657" y="1034"/>
                  </a:cubicBezTo>
                  <a:cubicBezTo>
                    <a:pt x="752" y="846"/>
                    <a:pt x="859" y="645"/>
                    <a:pt x="859" y="256"/>
                  </a:cubicBezTo>
                  <a:cubicBezTo>
                    <a:pt x="859" y="108"/>
                    <a:pt x="752" y="0"/>
                    <a:pt x="604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0" name="Google Shape;290;p25"/>
          <p:cNvGrpSpPr/>
          <p:nvPr/>
        </p:nvGrpSpPr>
        <p:grpSpPr>
          <a:xfrm>
            <a:off x="6630534" y="881149"/>
            <a:ext cx="568288" cy="571352"/>
            <a:chOff x="7041125" y="1376525"/>
            <a:chExt cx="322525" cy="397675"/>
          </a:xfrm>
          <a:effectLst>
            <a:outerShdw dist="38100" dir="2700000" algn="tl" rotWithShape="0">
              <a:srgbClr val="FFFFFF">
                <a:alpha val="60000"/>
              </a:srgbClr>
            </a:outerShdw>
          </a:effectLst>
        </p:grpSpPr>
        <p:sp>
          <p:nvSpPr>
            <p:cNvPr id="291" name="Google Shape;291;p25"/>
            <p:cNvSpPr/>
            <p:nvPr/>
          </p:nvSpPr>
          <p:spPr>
            <a:xfrm>
              <a:off x="7204225" y="1376525"/>
              <a:ext cx="21500" cy="78875"/>
            </a:xfrm>
            <a:custGeom>
              <a:avLst/>
              <a:gdLst/>
              <a:ahLst/>
              <a:cxnLst/>
              <a:rect l="l" t="t" r="r" b="b"/>
              <a:pathLst>
                <a:path w="860" h="3155" extrusionOk="0">
                  <a:moveTo>
                    <a:pt x="256" y="0"/>
                  </a:moveTo>
                  <a:cubicBezTo>
                    <a:pt x="108" y="0"/>
                    <a:pt x="0" y="108"/>
                    <a:pt x="0" y="255"/>
                  </a:cubicBezTo>
                  <a:cubicBezTo>
                    <a:pt x="0" y="645"/>
                    <a:pt x="108" y="859"/>
                    <a:pt x="202" y="1033"/>
                  </a:cubicBezTo>
                  <a:cubicBezTo>
                    <a:pt x="283" y="1194"/>
                    <a:pt x="336" y="1316"/>
                    <a:pt x="336" y="1584"/>
                  </a:cubicBezTo>
                  <a:cubicBezTo>
                    <a:pt x="336" y="1839"/>
                    <a:pt x="283" y="1960"/>
                    <a:pt x="202" y="2121"/>
                  </a:cubicBezTo>
                  <a:cubicBezTo>
                    <a:pt x="108" y="2295"/>
                    <a:pt x="0" y="2510"/>
                    <a:pt x="0" y="2900"/>
                  </a:cubicBezTo>
                  <a:cubicBezTo>
                    <a:pt x="0" y="3047"/>
                    <a:pt x="108" y="3154"/>
                    <a:pt x="256" y="3154"/>
                  </a:cubicBezTo>
                  <a:cubicBezTo>
                    <a:pt x="390" y="3154"/>
                    <a:pt x="510" y="3047"/>
                    <a:pt x="510" y="2900"/>
                  </a:cubicBezTo>
                  <a:cubicBezTo>
                    <a:pt x="510" y="2631"/>
                    <a:pt x="578" y="2510"/>
                    <a:pt x="658" y="2363"/>
                  </a:cubicBezTo>
                  <a:cubicBezTo>
                    <a:pt x="752" y="2175"/>
                    <a:pt x="859" y="1973"/>
                    <a:pt x="859" y="1584"/>
                  </a:cubicBezTo>
                  <a:cubicBezTo>
                    <a:pt x="859" y="1181"/>
                    <a:pt x="752" y="980"/>
                    <a:pt x="658" y="792"/>
                  </a:cubicBezTo>
                  <a:cubicBezTo>
                    <a:pt x="578" y="645"/>
                    <a:pt x="510" y="523"/>
                    <a:pt x="510" y="255"/>
                  </a:cubicBezTo>
                  <a:cubicBezTo>
                    <a:pt x="510" y="108"/>
                    <a:pt x="390" y="0"/>
                    <a:pt x="25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7255900" y="1376525"/>
              <a:ext cx="21500" cy="78875"/>
            </a:xfrm>
            <a:custGeom>
              <a:avLst/>
              <a:gdLst/>
              <a:ahLst/>
              <a:cxnLst/>
              <a:rect l="l" t="t" r="r" b="b"/>
              <a:pathLst>
                <a:path w="860" h="3155" extrusionOk="0">
                  <a:moveTo>
                    <a:pt x="256" y="0"/>
                  </a:moveTo>
                  <a:cubicBezTo>
                    <a:pt x="108" y="0"/>
                    <a:pt x="0" y="108"/>
                    <a:pt x="0" y="255"/>
                  </a:cubicBezTo>
                  <a:cubicBezTo>
                    <a:pt x="0" y="645"/>
                    <a:pt x="108" y="859"/>
                    <a:pt x="202" y="1033"/>
                  </a:cubicBezTo>
                  <a:cubicBezTo>
                    <a:pt x="283" y="1194"/>
                    <a:pt x="337" y="1316"/>
                    <a:pt x="337" y="1584"/>
                  </a:cubicBezTo>
                  <a:cubicBezTo>
                    <a:pt x="337" y="1839"/>
                    <a:pt x="283" y="1960"/>
                    <a:pt x="202" y="2121"/>
                  </a:cubicBezTo>
                  <a:cubicBezTo>
                    <a:pt x="108" y="2295"/>
                    <a:pt x="0" y="2510"/>
                    <a:pt x="0" y="2900"/>
                  </a:cubicBezTo>
                  <a:cubicBezTo>
                    <a:pt x="0" y="3047"/>
                    <a:pt x="108" y="3154"/>
                    <a:pt x="256" y="3154"/>
                  </a:cubicBezTo>
                  <a:cubicBezTo>
                    <a:pt x="403" y="3154"/>
                    <a:pt x="511" y="3047"/>
                    <a:pt x="511" y="2900"/>
                  </a:cubicBezTo>
                  <a:cubicBezTo>
                    <a:pt x="511" y="2631"/>
                    <a:pt x="578" y="2510"/>
                    <a:pt x="659" y="2363"/>
                  </a:cubicBezTo>
                  <a:cubicBezTo>
                    <a:pt x="752" y="2175"/>
                    <a:pt x="860" y="1973"/>
                    <a:pt x="860" y="1584"/>
                  </a:cubicBezTo>
                  <a:cubicBezTo>
                    <a:pt x="860" y="1181"/>
                    <a:pt x="752" y="980"/>
                    <a:pt x="659" y="792"/>
                  </a:cubicBezTo>
                  <a:cubicBezTo>
                    <a:pt x="578" y="645"/>
                    <a:pt x="511" y="523"/>
                    <a:pt x="511" y="255"/>
                  </a:cubicBezTo>
                  <a:cubicBezTo>
                    <a:pt x="511" y="108"/>
                    <a:pt x="403" y="0"/>
                    <a:pt x="256" y="0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7041125" y="1468475"/>
              <a:ext cx="322525" cy="305725"/>
            </a:xfrm>
            <a:custGeom>
              <a:avLst/>
              <a:gdLst/>
              <a:ahLst/>
              <a:cxnLst/>
              <a:rect l="l" t="t" r="r" b="b"/>
              <a:pathLst>
                <a:path w="12901" h="12229" extrusionOk="0">
                  <a:moveTo>
                    <a:pt x="12350" y="510"/>
                  </a:moveTo>
                  <a:lnTo>
                    <a:pt x="11518" y="10054"/>
                  </a:lnTo>
                  <a:cubicBezTo>
                    <a:pt x="11437" y="10967"/>
                    <a:pt x="10619" y="11706"/>
                    <a:pt x="9706" y="11706"/>
                  </a:cubicBezTo>
                  <a:lnTo>
                    <a:pt x="6256" y="11706"/>
                  </a:lnTo>
                  <a:cubicBezTo>
                    <a:pt x="5343" y="11706"/>
                    <a:pt x="4537" y="10967"/>
                    <a:pt x="4457" y="10054"/>
                  </a:cubicBezTo>
                  <a:cubicBezTo>
                    <a:pt x="4444" y="9920"/>
                    <a:pt x="4337" y="9827"/>
                    <a:pt x="4202" y="9827"/>
                  </a:cubicBezTo>
                  <a:lnTo>
                    <a:pt x="3329" y="9827"/>
                  </a:lnTo>
                  <a:cubicBezTo>
                    <a:pt x="2565" y="9827"/>
                    <a:pt x="1840" y="9397"/>
                    <a:pt x="1316" y="8631"/>
                  </a:cubicBezTo>
                  <a:cubicBezTo>
                    <a:pt x="793" y="7880"/>
                    <a:pt x="510" y="6900"/>
                    <a:pt x="510" y="5853"/>
                  </a:cubicBezTo>
                  <a:cubicBezTo>
                    <a:pt x="510" y="4819"/>
                    <a:pt x="793" y="3840"/>
                    <a:pt x="1316" y="3088"/>
                  </a:cubicBezTo>
                  <a:cubicBezTo>
                    <a:pt x="1840" y="2322"/>
                    <a:pt x="2565" y="1893"/>
                    <a:pt x="3329" y="1893"/>
                  </a:cubicBezTo>
                  <a:lnTo>
                    <a:pt x="3451" y="1893"/>
                  </a:lnTo>
                  <a:cubicBezTo>
                    <a:pt x="3517" y="1893"/>
                    <a:pt x="3598" y="1866"/>
                    <a:pt x="3639" y="1812"/>
                  </a:cubicBezTo>
                  <a:cubicBezTo>
                    <a:pt x="3692" y="1758"/>
                    <a:pt x="3719" y="1678"/>
                    <a:pt x="3705" y="1611"/>
                  </a:cubicBezTo>
                  <a:lnTo>
                    <a:pt x="3612" y="510"/>
                  </a:lnTo>
                  <a:close/>
                  <a:moveTo>
                    <a:pt x="3276" y="0"/>
                  </a:moveTo>
                  <a:cubicBezTo>
                    <a:pt x="3263" y="0"/>
                    <a:pt x="3263" y="13"/>
                    <a:pt x="3249" y="13"/>
                  </a:cubicBezTo>
                  <a:lnTo>
                    <a:pt x="3222" y="13"/>
                  </a:lnTo>
                  <a:lnTo>
                    <a:pt x="3222" y="27"/>
                  </a:lnTo>
                  <a:lnTo>
                    <a:pt x="3209" y="27"/>
                  </a:lnTo>
                  <a:cubicBezTo>
                    <a:pt x="3195" y="27"/>
                    <a:pt x="3195" y="27"/>
                    <a:pt x="3195" y="40"/>
                  </a:cubicBezTo>
                  <a:lnTo>
                    <a:pt x="3182" y="40"/>
                  </a:lnTo>
                  <a:cubicBezTo>
                    <a:pt x="3182" y="40"/>
                    <a:pt x="3182" y="54"/>
                    <a:pt x="3168" y="54"/>
                  </a:cubicBezTo>
                  <a:lnTo>
                    <a:pt x="3155" y="54"/>
                  </a:lnTo>
                  <a:lnTo>
                    <a:pt x="3155" y="67"/>
                  </a:lnTo>
                  <a:lnTo>
                    <a:pt x="3141" y="81"/>
                  </a:lnTo>
                  <a:lnTo>
                    <a:pt x="3128" y="94"/>
                  </a:lnTo>
                  <a:lnTo>
                    <a:pt x="3114" y="108"/>
                  </a:lnTo>
                  <a:lnTo>
                    <a:pt x="3114" y="121"/>
                  </a:lnTo>
                  <a:cubicBezTo>
                    <a:pt x="3114" y="121"/>
                    <a:pt x="3102" y="121"/>
                    <a:pt x="3102" y="135"/>
                  </a:cubicBezTo>
                  <a:lnTo>
                    <a:pt x="3102" y="147"/>
                  </a:lnTo>
                  <a:lnTo>
                    <a:pt x="3088" y="147"/>
                  </a:lnTo>
                  <a:lnTo>
                    <a:pt x="3088" y="161"/>
                  </a:lnTo>
                  <a:lnTo>
                    <a:pt x="3088" y="174"/>
                  </a:lnTo>
                  <a:lnTo>
                    <a:pt x="3075" y="188"/>
                  </a:lnTo>
                  <a:lnTo>
                    <a:pt x="3075" y="201"/>
                  </a:lnTo>
                  <a:lnTo>
                    <a:pt x="3075" y="215"/>
                  </a:lnTo>
                  <a:lnTo>
                    <a:pt x="3075" y="228"/>
                  </a:lnTo>
                  <a:lnTo>
                    <a:pt x="3075" y="242"/>
                  </a:lnTo>
                  <a:lnTo>
                    <a:pt x="3075" y="255"/>
                  </a:lnTo>
                  <a:lnTo>
                    <a:pt x="3075" y="269"/>
                  </a:lnTo>
                  <a:lnTo>
                    <a:pt x="3075" y="282"/>
                  </a:lnTo>
                  <a:lnTo>
                    <a:pt x="3168" y="1382"/>
                  </a:lnTo>
                  <a:cubicBezTo>
                    <a:pt x="2282" y="1436"/>
                    <a:pt x="1477" y="1933"/>
                    <a:pt x="886" y="2792"/>
                  </a:cubicBezTo>
                  <a:cubicBezTo>
                    <a:pt x="309" y="3625"/>
                    <a:pt x="0" y="4712"/>
                    <a:pt x="0" y="5853"/>
                  </a:cubicBezTo>
                  <a:cubicBezTo>
                    <a:pt x="0" y="7008"/>
                    <a:pt x="309" y="8094"/>
                    <a:pt x="886" y="8914"/>
                  </a:cubicBezTo>
                  <a:cubicBezTo>
                    <a:pt x="1518" y="9839"/>
                    <a:pt x="2390" y="10337"/>
                    <a:pt x="3329" y="10337"/>
                  </a:cubicBezTo>
                  <a:lnTo>
                    <a:pt x="3974" y="10337"/>
                  </a:lnTo>
                  <a:cubicBezTo>
                    <a:pt x="4188" y="11397"/>
                    <a:pt x="5169" y="12229"/>
                    <a:pt x="6256" y="12229"/>
                  </a:cubicBezTo>
                  <a:lnTo>
                    <a:pt x="9706" y="12229"/>
                  </a:lnTo>
                  <a:cubicBezTo>
                    <a:pt x="10887" y="12229"/>
                    <a:pt x="11921" y="11276"/>
                    <a:pt x="12028" y="10108"/>
                  </a:cubicBezTo>
                  <a:lnTo>
                    <a:pt x="12901" y="282"/>
                  </a:lnTo>
                  <a:lnTo>
                    <a:pt x="12901" y="269"/>
                  </a:lnTo>
                  <a:lnTo>
                    <a:pt x="12901" y="255"/>
                  </a:lnTo>
                  <a:lnTo>
                    <a:pt x="12901" y="242"/>
                  </a:lnTo>
                  <a:lnTo>
                    <a:pt x="12901" y="228"/>
                  </a:lnTo>
                  <a:lnTo>
                    <a:pt x="12901" y="215"/>
                  </a:lnTo>
                  <a:cubicBezTo>
                    <a:pt x="12887" y="215"/>
                    <a:pt x="12887" y="201"/>
                    <a:pt x="12887" y="201"/>
                  </a:cubicBezTo>
                  <a:lnTo>
                    <a:pt x="12887" y="188"/>
                  </a:lnTo>
                  <a:lnTo>
                    <a:pt x="12887" y="174"/>
                  </a:lnTo>
                  <a:lnTo>
                    <a:pt x="12887" y="161"/>
                  </a:lnTo>
                  <a:cubicBezTo>
                    <a:pt x="12874" y="161"/>
                    <a:pt x="12874" y="161"/>
                    <a:pt x="12874" y="147"/>
                  </a:cubicBezTo>
                  <a:cubicBezTo>
                    <a:pt x="12874" y="135"/>
                    <a:pt x="12860" y="135"/>
                    <a:pt x="12860" y="135"/>
                  </a:cubicBezTo>
                  <a:lnTo>
                    <a:pt x="12860" y="121"/>
                  </a:lnTo>
                  <a:lnTo>
                    <a:pt x="12847" y="108"/>
                  </a:lnTo>
                  <a:lnTo>
                    <a:pt x="12847" y="94"/>
                  </a:lnTo>
                  <a:cubicBezTo>
                    <a:pt x="12833" y="94"/>
                    <a:pt x="12833" y="94"/>
                    <a:pt x="12833" y="81"/>
                  </a:cubicBezTo>
                  <a:lnTo>
                    <a:pt x="12820" y="81"/>
                  </a:lnTo>
                  <a:lnTo>
                    <a:pt x="12820" y="67"/>
                  </a:lnTo>
                  <a:cubicBezTo>
                    <a:pt x="12806" y="67"/>
                    <a:pt x="12806" y="67"/>
                    <a:pt x="12806" y="54"/>
                  </a:cubicBezTo>
                  <a:lnTo>
                    <a:pt x="12794" y="54"/>
                  </a:lnTo>
                  <a:lnTo>
                    <a:pt x="12794" y="40"/>
                  </a:lnTo>
                  <a:lnTo>
                    <a:pt x="12767" y="40"/>
                  </a:lnTo>
                  <a:lnTo>
                    <a:pt x="12767" y="27"/>
                  </a:lnTo>
                  <a:lnTo>
                    <a:pt x="12753" y="27"/>
                  </a:lnTo>
                  <a:cubicBezTo>
                    <a:pt x="12740" y="27"/>
                    <a:pt x="12740" y="13"/>
                    <a:pt x="12740" y="13"/>
                  </a:cubicBezTo>
                  <a:lnTo>
                    <a:pt x="12713" y="13"/>
                  </a:lnTo>
                  <a:lnTo>
                    <a:pt x="12699" y="0"/>
                  </a:ln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7066975" y="1528875"/>
              <a:ext cx="83250" cy="172175"/>
            </a:xfrm>
            <a:custGeom>
              <a:avLst/>
              <a:gdLst/>
              <a:ahLst/>
              <a:cxnLst/>
              <a:rect l="l" t="t" r="r" b="b"/>
              <a:pathLst>
                <a:path w="3330" h="6887" extrusionOk="0">
                  <a:moveTo>
                    <a:pt x="2268" y="511"/>
                  </a:moveTo>
                  <a:lnTo>
                    <a:pt x="2792" y="6376"/>
                  </a:lnTo>
                  <a:lnTo>
                    <a:pt x="2295" y="6376"/>
                  </a:lnTo>
                  <a:cubicBezTo>
                    <a:pt x="1880" y="6376"/>
                    <a:pt x="1463" y="6108"/>
                    <a:pt x="1128" y="5625"/>
                  </a:cubicBezTo>
                  <a:cubicBezTo>
                    <a:pt x="738" y="5048"/>
                    <a:pt x="523" y="4282"/>
                    <a:pt x="523" y="3437"/>
                  </a:cubicBezTo>
                  <a:cubicBezTo>
                    <a:pt x="523" y="2605"/>
                    <a:pt x="738" y="1839"/>
                    <a:pt x="1128" y="1262"/>
                  </a:cubicBezTo>
                  <a:cubicBezTo>
                    <a:pt x="1450" y="792"/>
                    <a:pt x="1866" y="524"/>
                    <a:pt x="2268" y="511"/>
                  </a:cubicBezTo>
                  <a:close/>
                  <a:moveTo>
                    <a:pt x="2295" y="1"/>
                  </a:moveTo>
                  <a:cubicBezTo>
                    <a:pt x="1705" y="1"/>
                    <a:pt x="1141" y="336"/>
                    <a:pt x="698" y="967"/>
                  </a:cubicBezTo>
                  <a:cubicBezTo>
                    <a:pt x="255" y="1624"/>
                    <a:pt x="0" y="2510"/>
                    <a:pt x="0" y="3437"/>
                  </a:cubicBezTo>
                  <a:cubicBezTo>
                    <a:pt x="0" y="4377"/>
                    <a:pt x="255" y="5263"/>
                    <a:pt x="698" y="5920"/>
                  </a:cubicBezTo>
                  <a:cubicBezTo>
                    <a:pt x="1141" y="6551"/>
                    <a:pt x="1705" y="6886"/>
                    <a:pt x="2295" y="6886"/>
                  </a:cubicBezTo>
                  <a:lnTo>
                    <a:pt x="3074" y="6886"/>
                  </a:lnTo>
                  <a:cubicBezTo>
                    <a:pt x="3142" y="6886"/>
                    <a:pt x="3208" y="6860"/>
                    <a:pt x="3262" y="6806"/>
                  </a:cubicBezTo>
                  <a:cubicBezTo>
                    <a:pt x="3315" y="6752"/>
                    <a:pt x="3329" y="6686"/>
                    <a:pt x="3329" y="6605"/>
                  </a:cubicBezTo>
                  <a:lnTo>
                    <a:pt x="2766" y="228"/>
                  </a:lnTo>
                  <a:cubicBezTo>
                    <a:pt x="2752" y="94"/>
                    <a:pt x="2644" y="1"/>
                    <a:pt x="2510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7151200" y="1554700"/>
              <a:ext cx="178900" cy="193675"/>
            </a:xfrm>
            <a:custGeom>
              <a:avLst/>
              <a:gdLst/>
              <a:ahLst/>
              <a:cxnLst/>
              <a:rect l="l" t="t" r="r" b="b"/>
              <a:pathLst>
                <a:path w="7156" h="7747" extrusionOk="0">
                  <a:moveTo>
                    <a:pt x="269" y="1"/>
                  </a:moveTo>
                  <a:cubicBezTo>
                    <a:pt x="202" y="1"/>
                    <a:pt x="122" y="28"/>
                    <a:pt x="81" y="81"/>
                  </a:cubicBezTo>
                  <a:cubicBezTo>
                    <a:pt x="27" y="135"/>
                    <a:pt x="0" y="203"/>
                    <a:pt x="14" y="283"/>
                  </a:cubicBezTo>
                  <a:lnTo>
                    <a:pt x="564" y="6565"/>
                  </a:lnTo>
                  <a:cubicBezTo>
                    <a:pt x="618" y="7210"/>
                    <a:pt x="1208" y="7747"/>
                    <a:pt x="1853" y="7747"/>
                  </a:cubicBezTo>
                  <a:lnTo>
                    <a:pt x="5303" y="7747"/>
                  </a:lnTo>
                  <a:cubicBezTo>
                    <a:pt x="5947" y="7747"/>
                    <a:pt x="6538" y="7210"/>
                    <a:pt x="6592" y="6565"/>
                  </a:cubicBezTo>
                  <a:lnTo>
                    <a:pt x="6833" y="3934"/>
                  </a:lnTo>
                  <a:cubicBezTo>
                    <a:pt x="6846" y="3800"/>
                    <a:pt x="6739" y="3666"/>
                    <a:pt x="6592" y="3652"/>
                  </a:cubicBezTo>
                  <a:cubicBezTo>
                    <a:pt x="6584" y="3651"/>
                    <a:pt x="6577" y="3651"/>
                    <a:pt x="6570" y="3651"/>
                  </a:cubicBezTo>
                  <a:cubicBezTo>
                    <a:pt x="6443" y="3651"/>
                    <a:pt x="6323" y="3754"/>
                    <a:pt x="6309" y="3894"/>
                  </a:cubicBezTo>
                  <a:lnTo>
                    <a:pt x="6082" y="6525"/>
                  </a:lnTo>
                  <a:cubicBezTo>
                    <a:pt x="6041" y="6888"/>
                    <a:pt x="5679" y="7223"/>
                    <a:pt x="5303" y="7223"/>
                  </a:cubicBezTo>
                  <a:lnTo>
                    <a:pt x="1853" y="7223"/>
                  </a:lnTo>
                  <a:cubicBezTo>
                    <a:pt x="1491" y="7223"/>
                    <a:pt x="1115" y="6888"/>
                    <a:pt x="1088" y="6525"/>
                  </a:cubicBezTo>
                  <a:lnTo>
                    <a:pt x="551" y="538"/>
                  </a:lnTo>
                  <a:lnTo>
                    <a:pt x="551" y="538"/>
                  </a:lnTo>
                  <a:cubicBezTo>
                    <a:pt x="739" y="552"/>
                    <a:pt x="859" y="605"/>
                    <a:pt x="994" y="672"/>
                  </a:cubicBezTo>
                  <a:cubicBezTo>
                    <a:pt x="1208" y="752"/>
                    <a:pt x="1464" y="860"/>
                    <a:pt x="1920" y="860"/>
                  </a:cubicBezTo>
                  <a:cubicBezTo>
                    <a:pt x="2390" y="860"/>
                    <a:pt x="2631" y="752"/>
                    <a:pt x="2846" y="672"/>
                  </a:cubicBezTo>
                  <a:cubicBezTo>
                    <a:pt x="3048" y="578"/>
                    <a:pt x="3222" y="511"/>
                    <a:pt x="3585" y="511"/>
                  </a:cubicBezTo>
                  <a:cubicBezTo>
                    <a:pt x="3947" y="511"/>
                    <a:pt x="4108" y="578"/>
                    <a:pt x="4310" y="672"/>
                  </a:cubicBezTo>
                  <a:cubicBezTo>
                    <a:pt x="4525" y="752"/>
                    <a:pt x="4766" y="860"/>
                    <a:pt x="5235" y="860"/>
                  </a:cubicBezTo>
                  <a:cubicBezTo>
                    <a:pt x="5706" y="860"/>
                    <a:pt x="5947" y="752"/>
                    <a:pt x="6162" y="672"/>
                  </a:cubicBezTo>
                  <a:cubicBezTo>
                    <a:pt x="6296" y="605"/>
                    <a:pt x="6431" y="552"/>
                    <a:pt x="6605" y="538"/>
                  </a:cubicBezTo>
                  <a:lnTo>
                    <a:pt x="6605" y="538"/>
                  </a:lnTo>
                  <a:lnTo>
                    <a:pt x="6404" y="2860"/>
                  </a:lnTo>
                  <a:cubicBezTo>
                    <a:pt x="6390" y="3008"/>
                    <a:pt x="6497" y="3129"/>
                    <a:pt x="6632" y="3142"/>
                  </a:cubicBezTo>
                  <a:cubicBezTo>
                    <a:pt x="6640" y="3143"/>
                    <a:pt x="6649" y="3143"/>
                    <a:pt x="6657" y="3143"/>
                  </a:cubicBezTo>
                  <a:cubicBezTo>
                    <a:pt x="6793" y="3143"/>
                    <a:pt x="6901" y="3040"/>
                    <a:pt x="6914" y="2900"/>
                  </a:cubicBezTo>
                  <a:lnTo>
                    <a:pt x="7156" y="283"/>
                  </a:lnTo>
                  <a:cubicBezTo>
                    <a:pt x="7156" y="203"/>
                    <a:pt x="7129" y="135"/>
                    <a:pt x="7088" y="81"/>
                  </a:cubicBezTo>
                  <a:cubicBezTo>
                    <a:pt x="7034" y="28"/>
                    <a:pt x="6968" y="1"/>
                    <a:pt x="6887" y="1"/>
                  </a:cubicBezTo>
                  <a:cubicBezTo>
                    <a:pt x="6431" y="1"/>
                    <a:pt x="6189" y="95"/>
                    <a:pt x="5960" y="189"/>
                  </a:cubicBezTo>
                  <a:cubicBezTo>
                    <a:pt x="5772" y="269"/>
                    <a:pt x="5598" y="337"/>
                    <a:pt x="5235" y="337"/>
                  </a:cubicBezTo>
                  <a:cubicBezTo>
                    <a:pt x="4874" y="337"/>
                    <a:pt x="4699" y="269"/>
                    <a:pt x="4511" y="189"/>
                  </a:cubicBezTo>
                  <a:cubicBezTo>
                    <a:pt x="4296" y="95"/>
                    <a:pt x="4041" y="1"/>
                    <a:pt x="3585" y="1"/>
                  </a:cubicBezTo>
                  <a:cubicBezTo>
                    <a:pt x="3115" y="1"/>
                    <a:pt x="2873" y="95"/>
                    <a:pt x="2658" y="189"/>
                  </a:cubicBezTo>
                  <a:cubicBezTo>
                    <a:pt x="2457" y="269"/>
                    <a:pt x="2282" y="337"/>
                    <a:pt x="1920" y="337"/>
                  </a:cubicBezTo>
                  <a:cubicBezTo>
                    <a:pt x="1557" y="337"/>
                    <a:pt x="1396" y="269"/>
                    <a:pt x="1195" y="189"/>
                  </a:cubicBezTo>
                  <a:cubicBezTo>
                    <a:pt x="981" y="95"/>
                    <a:pt x="739" y="1"/>
                    <a:pt x="269" y="1"/>
                  </a:cubicBezTo>
                  <a:close/>
                </a:path>
              </a:pathLst>
            </a:custGeom>
            <a:solidFill>
              <a:srgbClr val="823E43"/>
            </a:solidFill>
            <a:ln>
              <a:noFill/>
            </a:ln>
            <a:effectLst>
              <a:outerShdw blurRad="63500" dist="50800" dir="7200000" sx="134000" sy="134000" algn="ctr" rotWithShape="0">
                <a:srgbClr val="FFFFFF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98" name="Google Shape;2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379" y="0"/>
            <a:ext cx="2348715" cy="1687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чашка, кофе, напи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3D93783-1F5F-4674-B93D-DD7DD139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913" y="1312040"/>
            <a:ext cx="2527132" cy="3339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F059EC-8D2B-4A58-B13F-CFD5A8DCE878}"/>
              </a:ext>
            </a:extLst>
          </p:cNvPr>
          <p:cNvSpPr txBox="1"/>
          <p:nvPr/>
        </p:nvSpPr>
        <p:spPr>
          <a:xfrm>
            <a:off x="5383668" y="2065734"/>
            <a:ext cx="306686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egoe UI Emoji" panose="020B0502040204020203" pitchFamily="34" charset="0"/>
                <a:cs typeface="Tahoma" panose="020B0604030504040204" pitchFamily="34" charset="0"/>
              </a:rPr>
              <a:t>БАРИСТА – ты эстет и философ,</a:t>
            </a:r>
            <a:endParaRPr lang="ru-RU" sz="1800" kern="150" dirty="0">
              <a:solidFill>
                <a:srgbClr val="FFFFFF"/>
              </a:solidFill>
              <a:effectLst/>
              <a:latin typeface="Oswald" panose="00000500000000000000" pitchFamily="2" charset="-52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И именно ты – гвоздь вечеринки.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Нарисуй молоком узоры на кофе,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Чтобы сгладить его горчинку.</a:t>
            </a:r>
          </a:p>
          <a:p>
            <a:pPr algn="just"/>
            <a:endParaRPr lang="ru-RU" sz="1800" kern="150" dirty="0">
              <a:solidFill>
                <a:srgbClr val="FFFFFF"/>
              </a:solidFill>
              <a:effectLst/>
              <a:latin typeface="Oswald" panose="00000500000000000000" pitchFamily="2" charset="-52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 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Панарелло включит азарт,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Пенка в питчере бела и пушиста.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У тебя изысканный латте</a:t>
            </a:r>
            <a:r>
              <a:rPr lang="ru-RU" sz="1800" kern="150" dirty="0">
                <a:solidFill>
                  <a:srgbClr val="FFFFFF"/>
                </a:solidFill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-</a:t>
            </a:r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арт</a:t>
            </a:r>
          </a:p>
          <a:p>
            <a:pPr algn="just"/>
            <a:r>
              <a:rPr lang="ru-RU" sz="1800" kern="150" dirty="0">
                <a:solidFill>
                  <a:srgbClr val="FFFFFF"/>
                </a:solidFill>
                <a:effectLst/>
                <a:latin typeface="Oswald" panose="00000500000000000000" pitchFamily="2" charset="-52"/>
                <a:ea typeface="SimSun" panose="02010600030101010101" pitchFamily="2" charset="-122"/>
                <a:cs typeface="Tahoma" panose="020B0604030504040204" pitchFamily="34" charset="0"/>
              </a:rPr>
              <a:t>Получится с ZINUS BARISTA.</a:t>
            </a:r>
          </a:p>
          <a:p>
            <a:endParaRPr lang="ru-RU" dirty="0"/>
          </a:p>
        </p:txBody>
      </p:sp>
      <p:pic>
        <p:nvPicPr>
          <p:cNvPr id="28" name="Рисунок 27" descr="PREMIUM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05" y="1841459"/>
            <a:ext cx="1935403" cy="1407903"/>
          </a:xfrm>
          <a:prstGeom prst="rect">
            <a:avLst/>
          </a:prstGeom>
        </p:spPr>
      </p:pic>
      <p:pic>
        <p:nvPicPr>
          <p:cNvPr id="33" name="Рисунок 32" descr="Coconut_без сои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696" y="4102323"/>
            <a:ext cx="2340441" cy="647630"/>
          </a:xfrm>
          <a:prstGeom prst="rect">
            <a:avLst/>
          </a:prstGeom>
        </p:spPr>
      </p:pic>
      <p:pic>
        <p:nvPicPr>
          <p:cNvPr id="29" name="Рисунок 28" descr="очень много орехов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38" y="3462626"/>
            <a:ext cx="3368276" cy="524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>
            <a:spLocks noGrp="1"/>
          </p:cNvSpPr>
          <p:nvPr>
            <p:ph type="title"/>
          </p:nvPr>
        </p:nvSpPr>
        <p:spPr>
          <a:xfrm>
            <a:off x="458825" y="347400"/>
            <a:ext cx="72963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Что такое ZINUS </a:t>
            </a:r>
            <a:r>
              <a:rPr lang="en-US" sz="3000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PREMIUM </a:t>
            </a:r>
            <a:r>
              <a:rPr lang="en" sz="3000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BARISTA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?</a:t>
            </a:r>
            <a:endParaRPr sz="30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04" name="Google Shape;304;p26"/>
          <p:cNvSpPr txBox="1">
            <a:spLocks noGrp="1"/>
          </p:cNvSpPr>
          <p:nvPr>
            <p:ph type="body" idx="1"/>
          </p:nvPr>
        </p:nvSpPr>
        <p:spPr>
          <a:xfrm>
            <a:off x="458825" y="1093719"/>
            <a:ext cx="4861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Zinus Premium Barista –</a:t>
            </a:r>
            <a:r>
              <a:rPr lang="en" sz="1200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это 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серия 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растительно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го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молок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а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разработанно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го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специально для кофе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. Б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ез добавления сахара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и консервантов. Не содержит лактозу и ГМО. Имеет повышенную жирность 3,2% и нейтральную кислотность pH=7, что позволяет получить великолепную пенку, которая отлично взбивается и 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прекрасно подходит для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латте-арт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а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  <a:endParaRPr sz="1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Натуральный вкус </a:t>
            </a:r>
            <a:r>
              <a:rPr lang="en-US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BARISTA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великолепно сочетается с кофе, отлично забеливает и сглаживает характерную горчинку.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У каждого </a:t>
            </a:r>
            <a:r>
              <a:rPr lang="ru-RU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вида молока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есть свой тонкий уникальный вкусовой профиль, который добавляет </a:t>
            </a:r>
            <a:r>
              <a:rPr lang="ru-RU" sz="1600" dirty="0" err="1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неч</a:t>
            </a:r>
            <a:r>
              <a:rPr lang="en" sz="16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то особенное в каждый кофейный напиток</a:t>
            </a:r>
            <a:r>
              <a:rPr lang="en" sz="1600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 smtClean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305" name="Google Shape;305;p26"/>
          <p:cNvCxnSpPr/>
          <p:nvPr/>
        </p:nvCxnSpPr>
        <p:spPr>
          <a:xfrm rot="10800000" flipH="1">
            <a:off x="2362100" y="919950"/>
            <a:ext cx="2224500" cy="156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534;p35">
            <a:extLst>
              <a:ext uri="{FF2B5EF4-FFF2-40B4-BE49-F238E27FC236}">
                <a16:creationId xmlns:a16="http://schemas.microsoft.com/office/drawing/2014/main" xmlns="" id="{526590A4-BFF3-4C53-AB92-F89BFE0CCE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767" t="19250" r="27418"/>
          <a:stretch/>
        </p:blipFill>
        <p:spPr>
          <a:xfrm>
            <a:off x="5710844" y="806335"/>
            <a:ext cx="3269971" cy="4164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1399" y="0"/>
            <a:ext cx="1332601" cy="10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PREMIUM Barista_ZINUS_ТБА_коко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4" y="840441"/>
            <a:ext cx="2028524" cy="2745736"/>
          </a:xfrm>
          <a:prstGeom prst="rect">
            <a:avLst/>
          </a:prstGeom>
        </p:spPr>
      </p:pic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350180" y="34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Почему кофейни выбирают 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</a:t>
            </a:r>
            <a:r>
              <a:rPr lang="en-US" sz="3000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PREMIUM </a:t>
            </a:r>
            <a:r>
              <a:rPr lang="en" sz="3000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BARISTA</a:t>
            </a:r>
            <a:r>
              <a:rPr lang="en" sz="3000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?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cxnSp>
        <p:nvCxnSpPr>
          <p:cNvPr id="314" name="Google Shape;314;p27"/>
          <p:cNvCxnSpPr/>
          <p:nvPr/>
        </p:nvCxnSpPr>
        <p:spPr>
          <a:xfrm rot="10800000" flipH="1">
            <a:off x="4796850" y="879275"/>
            <a:ext cx="2224500" cy="156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27"/>
          <p:cNvCxnSpPr>
            <a:cxnSpLocks/>
          </p:cNvCxnSpPr>
          <p:nvPr/>
        </p:nvCxnSpPr>
        <p:spPr>
          <a:xfrm>
            <a:off x="443876" y="4154061"/>
            <a:ext cx="5452278" cy="41101"/>
          </a:xfrm>
          <a:prstGeom prst="straightConnector1">
            <a:avLst/>
          </a:prstGeom>
          <a:noFill/>
          <a:ln w="19050" cap="flat" cmpd="sng">
            <a:solidFill>
              <a:srgbClr val="FFFAF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17" name="Google Shape;3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1399" y="0"/>
            <a:ext cx="1332601" cy="10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>
            <a:spLocks noGrp="1"/>
          </p:cNvSpPr>
          <p:nvPr>
            <p:ph type="title" idx="2"/>
          </p:nvPr>
        </p:nvSpPr>
        <p:spPr>
          <a:xfrm>
            <a:off x="183847" y="3522682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01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p27"/>
          <p:cNvSpPr txBox="1">
            <a:spLocks noGrp="1"/>
          </p:cNvSpPr>
          <p:nvPr>
            <p:ph type="subTitle" idx="1"/>
          </p:nvPr>
        </p:nvSpPr>
        <p:spPr>
          <a:xfrm>
            <a:off x="1206884" y="4425399"/>
            <a:ext cx="1956695" cy="36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без добавления сахара</a:t>
            </a:r>
            <a:endParaRPr lang="ru-RU"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и консервантов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p27"/>
          <p:cNvSpPr txBox="1">
            <a:spLocks noGrp="1"/>
          </p:cNvSpPr>
          <p:nvPr>
            <p:ph type="subTitle" idx="3"/>
          </p:nvPr>
        </p:nvSpPr>
        <p:spPr>
          <a:xfrm>
            <a:off x="1208961" y="4170225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Натуральность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1" name="Google Shape;321;p27"/>
          <p:cNvSpPr txBox="1">
            <a:spLocks noGrp="1"/>
          </p:cNvSpPr>
          <p:nvPr>
            <p:ph type="title" idx="4"/>
          </p:nvPr>
        </p:nvSpPr>
        <p:spPr>
          <a:xfrm>
            <a:off x="2704884" y="3522682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02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2" name="Google Shape;322;p27"/>
          <p:cNvSpPr txBox="1">
            <a:spLocks noGrp="1"/>
          </p:cNvSpPr>
          <p:nvPr>
            <p:ph type="subTitle" idx="4294967295"/>
          </p:nvPr>
        </p:nvSpPr>
        <p:spPr>
          <a:xfrm>
            <a:off x="3789050" y="4388010"/>
            <a:ext cx="2221858" cy="38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рекомендовано для детского питания с 3-х лет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3" name="Google Shape;323;p27"/>
          <p:cNvSpPr txBox="1">
            <a:spLocks noGrp="1"/>
          </p:cNvSpPr>
          <p:nvPr>
            <p:ph type="subTitle" idx="5"/>
          </p:nvPr>
        </p:nvSpPr>
        <p:spPr>
          <a:xfrm>
            <a:off x="3786598" y="4195162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Безопасность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4" name="Google Shape;324;p27"/>
          <p:cNvSpPr txBox="1">
            <a:spLocks noGrp="1"/>
          </p:cNvSpPr>
          <p:nvPr>
            <p:ph type="title" idx="7"/>
          </p:nvPr>
        </p:nvSpPr>
        <p:spPr>
          <a:xfrm>
            <a:off x="183847" y="4174607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03</a:t>
            </a:r>
            <a:endParaRPr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" name="Google Shape;325;p27"/>
          <p:cNvSpPr txBox="1">
            <a:spLocks noGrp="1"/>
          </p:cNvSpPr>
          <p:nvPr>
            <p:ph type="subTitle" idx="6"/>
          </p:nvPr>
        </p:nvSpPr>
        <p:spPr>
          <a:xfrm>
            <a:off x="1221874" y="3807936"/>
            <a:ext cx="1537088" cy="32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идеален для кофе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8"/>
          </p:nvPr>
        </p:nvSpPr>
        <p:spPr>
          <a:xfrm>
            <a:off x="1226403" y="3579734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Вкус и аромат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7" name="Google Shape;327;p27"/>
          <p:cNvSpPr txBox="1">
            <a:spLocks noGrp="1"/>
          </p:cNvSpPr>
          <p:nvPr>
            <p:ph type="title" idx="4294967295"/>
          </p:nvPr>
        </p:nvSpPr>
        <p:spPr>
          <a:xfrm>
            <a:off x="2704884" y="4174607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04</a:t>
            </a:r>
            <a:endParaRPr sz="4800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9"/>
          </p:nvPr>
        </p:nvSpPr>
        <p:spPr>
          <a:xfrm>
            <a:off x="3799504" y="3685287"/>
            <a:ext cx="2221858" cy="48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густая, нежная пенка, 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отлично подходит для латте-арт</a:t>
            </a:r>
            <a:r>
              <a:rPr lang="ru-RU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</a:t>
            </a: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9" name="Google Shape;329;p27"/>
          <p:cNvSpPr txBox="1">
            <a:spLocks noGrp="1"/>
          </p:cNvSpPr>
          <p:nvPr>
            <p:ph type="subTitle" idx="4294967295"/>
          </p:nvPr>
        </p:nvSpPr>
        <p:spPr>
          <a:xfrm>
            <a:off x="3799272" y="3542395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Наслаждение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Google Shape;321;p27">
            <a:extLst>
              <a:ext uri="{FF2B5EF4-FFF2-40B4-BE49-F238E27FC236}">
                <a16:creationId xmlns:a16="http://schemas.microsoft.com/office/drawing/2014/main" xmlns="" id="{34F98848-B8D1-425F-9F1C-D38F4DBB92AC}"/>
              </a:ext>
            </a:extLst>
          </p:cNvPr>
          <p:cNvSpPr txBox="1">
            <a:spLocks/>
          </p:cNvSpPr>
          <p:nvPr/>
        </p:nvSpPr>
        <p:spPr>
          <a:xfrm>
            <a:off x="5701342" y="3527168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6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3E43"/>
              </a:buClr>
              <a:buSzPts val="6000"/>
              <a:buFont typeface="Lexend Exa"/>
              <a:buNone/>
              <a:defRPr sz="6000" b="0" i="0" u="none" strike="noStrike" cap="none">
                <a:solidFill>
                  <a:srgbClr val="823E43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r>
              <a:rPr lang="en" sz="4800" dirty="0">
                <a:latin typeface="Oswald"/>
                <a:ea typeface="Oswald"/>
                <a:cs typeface="Oswald"/>
                <a:sym typeface="Oswald"/>
              </a:rPr>
              <a:t>0</a:t>
            </a:r>
            <a:r>
              <a:rPr lang="ru-RU" sz="4800" dirty="0">
                <a:latin typeface="Oswald"/>
                <a:ea typeface="Oswald"/>
                <a:cs typeface="Oswald"/>
                <a:sym typeface="Oswald"/>
              </a:rPr>
              <a:t>5</a:t>
            </a:r>
            <a:endParaRPr lang="en" sz="4800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" name="Google Shape;329;p27">
            <a:extLst>
              <a:ext uri="{FF2B5EF4-FFF2-40B4-BE49-F238E27FC236}">
                <a16:creationId xmlns:a16="http://schemas.microsoft.com/office/drawing/2014/main" xmlns="" id="{66FB3811-65F3-4DE7-9B18-0F52311B4C66}"/>
              </a:ext>
            </a:extLst>
          </p:cNvPr>
          <p:cNvSpPr txBox="1">
            <a:spLocks/>
          </p:cNvSpPr>
          <p:nvPr/>
        </p:nvSpPr>
        <p:spPr>
          <a:xfrm>
            <a:off x="6772020" y="3257516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●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○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1400"/>
              <a:buFont typeface="Red Hat Text"/>
              <a:buChar char="■"/>
              <a:defRPr sz="1400" b="0" i="0" u="none" strike="noStrike" cap="none">
                <a:solidFill>
                  <a:srgbClr val="2F1425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SzPts val="2000"/>
              <a:buFont typeface="Red Hat Text"/>
              <a:buNone/>
            </a:pPr>
            <a:r>
              <a:rPr lang="ru-RU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Удобство</a:t>
            </a:r>
          </a:p>
        </p:txBody>
      </p:sp>
      <p:sp>
        <p:nvSpPr>
          <p:cNvPr id="28" name="Google Shape;328;p27">
            <a:extLst>
              <a:ext uri="{FF2B5EF4-FFF2-40B4-BE49-F238E27FC236}">
                <a16:creationId xmlns:a16="http://schemas.microsoft.com/office/drawing/2014/main" xmlns="" id="{F9179F2A-6375-4506-84D6-03EB12D4A234}"/>
              </a:ext>
            </a:extLst>
          </p:cNvPr>
          <p:cNvSpPr txBox="1">
            <a:spLocks/>
          </p:cNvSpPr>
          <p:nvPr/>
        </p:nvSpPr>
        <p:spPr>
          <a:xfrm>
            <a:off x="6695460" y="3691958"/>
            <a:ext cx="2221858" cy="48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0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1425"/>
              </a:buClr>
              <a:buSzPts val="2000"/>
              <a:buFont typeface="Lexend Exa"/>
              <a:buNone/>
              <a:defRPr sz="2000" b="1" i="0" u="none" strike="noStrike" cap="none">
                <a:solidFill>
                  <a:srgbClr val="2F1425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мы улучшили состав, пена держится дольше, а во вкусе</a:t>
            </a:r>
            <a:endParaRPr lang="ru-RU" sz="11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" name="Рисунок 33" descr="PREMIUM Barista_ZINUS_ТБА_миндал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709" y="820267"/>
            <a:ext cx="2036584" cy="2756647"/>
          </a:xfrm>
          <a:prstGeom prst="rect">
            <a:avLst/>
          </a:prstGeom>
        </p:spPr>
      </p:pic>
      <p:pic>
        <p:nvPicPr>
          <p:cNvPr id="35" name="Рисунок 34" descr="PREMIUM Barista_ZINUS_ТБА_фундук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991" y="773206"/>
            <a:ext cx="2096192" cy="2837330"/>
          </a:xfrm>
          <a:prstGeom prst="rect">
            <a:avLst/>
          </a:prstGeom>
        </p:spPr>
      </p:pic>
      <p:sp>
        <p:nvSpPr>
          <p:cNvPr id="29" name="Google Shape;329;p27"/>
          <p:cNvSpPr txBox="1">
            <a:spLocks noGrp="1"/>
          </p:cNvSpPr>
          <p:nvPr>
            <p:ph type="subTitle" idx="4294967295"/>
          </p:nvPr>
        </p:nvSpPr>
        <p:spPr>
          <a:xfrm>
            <a:off x="6694914" y="3580495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PREMIUM</a:t>
            </a:r>
            <a:endParaRPr sz="1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" name="Рисунок 29" descr="Almond_много орехов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658" y="4417843"/>
            <a:ext cx="1604584" cy="295348"/>
          </a:xfrm>
          <a:prstGeom prst="rect">
            <a:avLst/>
          </a:prstGeom>
        </p:spPr>
      </p:pic>
      <p:pic>
        <p:nvPicPr>
          <p:cNvPr id="31" name="Рисунок 30" descr="Coconut_много орехов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0764" y="4138988"/>
            <a:ext cx="1585348" cy="291808"/>
          </a:xfrm>
          <a:prstGeom prst="rect">
            <a:avLst/>
          </a:prstGeom>
        </p:spPr>
      </p:pic>
      <p:pic>
        <p:nvPicPr>
          <p:cNvPr id="32" name="Рисунок 31" descr="Hazelnut_много орехов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0836" y="4693276"/>
            <a:ext cx="1605854" cy="295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PREMIUM Barista_ZINUS_ТБА_коко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68" y="786990"/>
            <a:ext cx="1881267" cy="2546414"/>
          </a:xfrm>
          <a:prstGeom prst="rect">
            <a:avLst/>
          </a:prstGeom>
          <a:solidFill>
            <a:srgbClr val="FFFFFF">
              <a:alpha val="84000"/>
            </a:srgbClr>
          </a:solidFill>
        </p:spPr>
      </p:pic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1991848" y="147745"/>
            <a:ext cx="41595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Сравнение с конкурентами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317" name="Google Shape;3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0630" y="-1"/>
            <a:ext cx="1789801" cy="13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ocr-K-jXDftMK-transform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449" y="706583"/>
            <a:ext cx="3015046" cy="3015046"/>
          </a:xfrm>
          <a:prstGeom prst="rect">
            <a:avLst/>
          </a:prstGeom>
        </p:spPr>
      </p:pic>
      <p:pic>
        <p:nvPicPr>
          <p:cNvPr id="15" name="Рисунок 14" descr="Coconut_без сои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738" y="3441470"/>
            <a:ext cx="1664484" cy="460584"/>
          </a:xfrm>
          <a:prstGeom prst="rect">
            <a:avLst/>
          </a:prstGeom>
        </p:spPr>
      </p:pic>
      <p:sp>
        <p:nvSpPr>
          <p:cNvPr id="18" name="Google Shape;313;p27"/>
          <p:cNvSpPr txBox="1">
            <a:spLocks noGrp="1"/>
          </p:cNvSpPr>
          <p:nvPr>
            <p:ph type="title"/>
          </p:nvPr>
        </p:nvSpPr>
        <p:spPr>
          <a:xfrm>
            <a:off x="5583401" y="3743529"/>
            <a:ext cx="209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соевая основа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3027" y="422473"/>
            <a:ext cx="1313445" cy="344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очень много орехов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4" y="3918133"/>
            <a:ext cx="4491318" cy="564574"/>
          </a:xfrm>
          <a:prstGeom prst="rect">
            <a:avLst/>
          </a:prstGeom>
        </p:spPr>
      </p:pic>
      <p:pic>
        <p:nvPicPr>
          <p:cNvPr id="13" name="Рисунок 12" descr="Выгоднее конкурентов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055" y="4531659"/>
            <a:ext cx="5359899" cy="3789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"/>
          <p:cNvSpPr txBox="1"/>
          <p:nvPr/>
        </p:nvSpPr>
        <p:spPr>
          <a:xfrm>
            <a:off x="377888" y="3303588"/>
            <a:ext cx="8508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8" name="Google Shape;408;p30"/>
          <p:cNvSpPr txBox="1"/>
          <p:nvPr/>
        </p:nvSpPr>
        <p:spPr>
          <a:xfrm>
            <a:off x="614966" y="3983906"/>
            <a:ext cx="26082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9" name="Google Shape;409;p30"/>
          <p:cNvSpPr txBox="1"/>
          <p:nvPr/>
        </p:nvSpPr>
        <p:spPr>
          <a:xfrm>
            <a:off x="1852273" y="667989"/>
            <a:ext cx="6853995" cy="142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</a:t>
            </a:r>
            <a:r>
              <a:rPr lang="ru-RU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PREMIUM</a:t>
            </a:r>
            <a:r>
              <a:rPr lang="en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BARISTA </a:t>
            </a: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Кокосовое</a:t>
            </a: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молоко</a:t>
            </a:r>
            <a:endParaRPr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кокосовая основа (вода питьевая, переработанная мякоть кокосовых орехов); рисовая мука, подсолнечное масло, регулятор кислотности – фосфат калия; эмульгатор – лецитин подсолнечный; источник кальция – карбонат кальция; стабилизатор –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камедь, соль морская пищевая, натуральный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ароматизатор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витамины (B6, В12). </a:t>
            </a:r>
            <a:endParaRPr lang="ru-RU"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ценность на 100 мл продукта (средние значения):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- 50 ккал/ 209 кДж; углеводы - 4,8 г, жиры - 3,2 г, белки - 0,5 г, соль - 0,12 г, минеральные вещества: кальций - 87,0 мг, витамины: В6 - 0,24 мг, В12 - 0,38 мкг.</a:t>
            </a:r>
            <a:endParaRPr lang="en-US" sz="11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i="0" u="none" strike="noStrike" cap="none" dirty="0">
                <a:solidFill>
                  <a:srgbClr val="99CCFF"/>
                </a:solidFill>
                <a:latin typeface="Oswald"/>
                <a:ea typeface="Oswald"/>
                <a:cs typeface="Oswald"/>
                <a:sym typeface="Oswald"/>
              </a:rPr>
              <a:t>Хранить 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1100" i="0" u="none" strike="noStrike" cap="none" dirty="0">
                <a:solidFill>
                  <a:srgbClr val="66CC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13" name="Google Shape;404;p30">
            <a:extLst>
              <a:ext uri="{FF2B5EF4-FFF2-40B4-BE49-F238E27FC236}">
                <a16:creationId xmlns:a16="http://schemas.microsoft.com/office/drawing/2014/main" xmlns="" id="{65678E7D-614B-40BE-A2FD-A424D6B0C377}"/>
              </a:ext>
            </a:extLst>
          </p:cNvPr>
          <p:cNvSpPr/>
          <p:nvPr/>
        </p:nvSpPr>
        <p:spPr>
          <a:xfrm>
            <a:off x="437600" y="3583641"/>
            <a:ext cx="8331000" cy="140521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04;p30">
            <a:extLst>
              <a:ext uri="{FF2B5EF4-FFF2-40B4-BE49-F238E27FC236}">
                <a16:creationId xmlns:a16="http://schemas.microsoft.com/office/drawing/2014/main" xmlns="" id="{E458F488-B0DA-47A4-B774-C6F52FA316FC}"/>
              </a:ext>
            </a:extLst>
          </p:cNvPr>
          <p:cNvSpPr/>
          <p:nvPr/>
        </p:nvSpPr>
        <p:spPr>
          <a:xfrm>
            <a:off x="432604" y="2157484"/>
            <a:ext cx="8336641" cy="142615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04;p30">
            <a:extLst>
              <a:ext uri="{FF2B5EF4-FFF2-40B4-BE49-F238E27FC236}">
                <a16:creationId xmlns:a16="http://schemas.microsoft.com/office/drawing/2014/main" xmlns="" id="{7154073C-CE0C-43F0-B20C-A6DABC20CF87}"/>
              </a:ext>
            </a:extLst>
          </p:cNvPr>
          <p:cNvSpPr/>
          <p:nvPr/>
        </p:nvSpPr>
        <p:spPr>
          <a:xfrm>
            <a:off x="435104" y="692524"/>
            <a:ext cx="8336641" cy="1462589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1399" y="0"/>
            <a:ext cx="1332601" cy="10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7167" y="191651"/>
            <a:ext cx="595614" cy="58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09;p30">
            <a:extLst>
              <a:ext uri="{FF2B5EF4-FFF2-40B4-BE49-F238E27FC236}">
                <a16:creationId xmlns:a16="http://schemas.microsoft.com/office/drawing/2014/main" xmlns="" id="{F075AD3F-3E46-4499-BF5D-A4912D327B43}"/>
              </a:ext>
            </a:extLst>
          </p:cNvPr>
          <p:cNvSpPr txBox="1"/>
          <p:nvPr/>
        </p:nvSpPr>
        <p:spPr>
          <a:xfrm>
            <a:off x="1847278" y="2051677"/>
            <a:ext cx="6853995" cy="142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</a:t>
            </a:r>
            <a:r>
              <a:rPr lang="en-US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PREMIUM</a:t>
            </a:r>
            <a:r>
              <a:rPr lang="ru-RU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 </a:t>
            </a: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BARISTA Миндальное молоко</a:t>
            </a:r>
            <a:endParaRPr lang="ru-RU"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орехово-злаковая основа (вода питьевая, рисовая мука, ядра орехов миндаля); подсолнечное масло, регулятор кислотности – фосфат калия; эмульгатор – лецитин подсолнечный; источник кальция – карбонат кальция; стабилизатор –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камедь, соль морская пищевая, натуральный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ароматизатор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витамины (B6, В12).</a:t>
            </a:r>
            <a:endParaRPr lang="ru-RU"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ценность на 100 мл продукта (средние значения):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- 51 ккал/ 213 кДж; углеводы - 5,0 г, жиры - 3,2 г, белки - 0,55 г, соль - 0,12 г, минеральные вещества: кальций - 87,0 мг, витамины: В6 - 0,24 мг, В12 - 0,38 мкг.</a:t>
            </a:r>
            <a:r>
              <a:rPr lang="en-US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algn="ctr">
              <a:buSzPts val="900"/>
            </a:pPr>
            <a:r>
              <a:rPr lang="ru-RU" sz="90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Хранить </a:t>
            </a:r>
            <a:r>
              <a:rPr lang="ru-RU" sz="900" i="0" u="none" strike="noStrike" cap="none" dirty="0">
                <a:solidFill>
                  <a:schemeClr val="bg1">
                    <a:lumMod val="5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при температуре от 0°С до +25°С и относительной влажности воздуха не более 75%. Открытую упаковку хранить при температуре от +2°С до +6°С не более 3 суток</a:t>
            </a:r>
            <a:r>
              <a:rPr lang="ru-RU" sz="1000" i="0" u="none" strike="noStrike" cap="none" dirty="0">
                <a:solidFill>
                  <a:schemeClr val="bg1">
                    <a:lumMod val="50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r>
              <a:rPr lang="ru-RU" sz="1000" i="0" u="none" strike="noStrike" cap="none" dirty="0">
                <a:solidFill>
                  <a:srgbClr val="FFCC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33" name="Google Shape;409;p30">
            <a:extLst>
              <a:ext uri="{FF2B5EF4-FFF2-40B4-BE49-F238E27FC236}">
                <a16:creationId xmlns:a16="http://schemas.microsoft.com/office/drawing/2014/main" xmlns="" id="{063278C9-0BC3-4B91-B91E-E66685D8D181}"/>
              </a:ext>
            </a:extLst>
          </p:cNvPr>
          <p:cNvSpPr txBox="1"/>
          <p:nvPr/>
        </p:nvSpPr>
        <p:spPr>
          <a:xfrm>
            <a:off x="1842283" y="3483976"/>
            <a:ext cx="6853995" cy="142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ZINUS </a:t>
            </a:r>
            <a:r>
              <a:rPr lang="en-US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PREMIUM </a:t>
            </a:r>
            <a:r>
              <a:rPr lang="ru-RU" dirty="0" smtClean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BARISTA </a:t>
            </a:r>
            <a:r>
              <a:rPr lang="ru-RU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Фундуковое молоко</a:t>
            </a:r>
            <a:endParaRPr lang="ru-RU" i="0" u="none" strike="noStrike" cap="none"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  <a:p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Состав: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орехово-злаковая основа (вода питьевая, рисовая мука, ядра орехов фундука); подсолнечное масло, регулятор кислотности – фосфат калия; эмульгатор – лецитин подсолнечный; источник кальция – карбонат кальция; стабилизатор –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геллановая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камедь, соль морская пищевая, натуральный </a:t>
            </a:r>
            <a:r>
              <a:rPr lang="ru-RU" sz="1000" dirty="0" err="1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ароматизатор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витамины (B6, В12).</a:t>
            </a:r>
            <a:endParaRPr lang="ru-RU" sz="1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just">
              <a:buSzPts val="900"/>
            </a:pPr>
            <a:r>
              <a:rPr lang="ru-RU" sz="1000" b="1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Пищевая ценность на 100 мл продукта (средние значения): </a:t>
            </a:r>
            <a:r>
              <a:rPr lang="ru-RU" sz="1000" dirty="0" smtClea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энергетическая ценность (калорийность) - 51 ккал/ 213 кДж; углеводы - 5,0 г, жиры - 3,2 г, белки - 0,55 г, соль - 0,12 г, минеральные вещества: кальций - 87,0 мг, витамины: В6 - 0,24 мг, В12 - 0,38 мкг.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Хранить </a:t>
            </a:r>
            <a:r>
              <a:rPr lang="ru-RU" sz="900" i="0" u="none" strike="noStrike" cap="none" dirty="0">
                <a:solidFill>
                  <a:schemeClr val="accent1">
                    <a:lumMod val="75000"/>
                  </a:schemeClr>
                </a:solidFill>
                <a:latin typeface="Oswald"/>
                <a:ea typeface="Oswald"/>
                <a:cs typeface="Oswald"/>
                <a:sym typeface="Oswald"/>
              </a:rPr>
              <a:t>при температуре от 0°С до +25°С и относительной влажности воздуха не более 75%. Открытую упаковку хранить при температуре от +2°С до +6°С не более 3 суток.</a:t>
            </a:r>
            <a:r>
              <a:rPr lang="ru-RU" sz="900" i="0" u="none" strike="noStrike" cap="none" dirty="0">
                <a:solidFill>
                  <a:srgbClr val="FFCC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pic>
        <p:nvPicPr>
          <p:cNvPr id="23" name="Рисунок 22" descr="PREMIUM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07" y="0"/>
            <a:ext cx="1148115" cy="835193"/>
          </a:xfrm>
          <a:prstGeom prst="rect">
            <a:avLst/>
          </a:prstGeom>
        </p:spPr>
      </p:pic>
      <p:pic>
        <p:nvPicPr>
          <p:cNvPr id="24" name="Рисунок 23" descr="PREMIUM Barista_ZINUS_ТБА_кокос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58" y="840439"/>
            <a:ext cx="959480" cy="1298717"/>
          </a:xfrm>
          <a:prstGeom prst="rect">
            <a:avLst/>
          </a:prstGeom>
        </p:spPr>
      </p:pic>
      <p:pic>
        <p:nvPicPr>
          <p:cNvPr id="25" name="Рисунок 24" descr="PREMIUM Barista_ZINUS_ТБА_миндаль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57" y="2212707"/>
            <a:ext cx="963292" cy="1303878"/>
          </a:xfrm>
          <a:prstGeom prst="rect">
            <a:avLst/>
          </a:prstGeom>
        </p:spPr>
      </p:pic>
      <p:pic>
        <p:nvPicPr>
          <p:cNvPr id="27" name="Рисунок 26" descr="PREMIUM Barista_ZINUS_ТБА_фунду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9" y="3595976"/>
            <a:ext cx="991487" cy="1342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Google Shape;505;p34"/>
          <p:cNvGraphicFramePr/>
          <p:nvPr>
            <p:extLst>
              <p:ext uri="{D42A27DB-BD31-4B8C-83A1-F6EECF244321}">
                <p14:modId xmlns:p14="http://schemas.microsoft.com/office/powerpoint/2010/main" val="2228662734"/>
              </p:ext>
            </p:extLst>
          </p:nvPr>
        </p:nvGraphicFramePr>
        <p:xfrm>
          <a:off x="714625" y="1070350"/>
          <a:ext cx="7704025" cy="1001755"/>
        </p:xfrm>
        <a:graphic>
          <a:graphicData uri="http://schemas.openxmlformats.org/drawingml/2006/table">
            <a:tbl>
              <a:tblPr>
                <a:noFill/>
                <a:tableStyleId>{360BB452-F7ED-4CA1-94D0-344BBA606975}</a:tableStyleId>
              </a:tblPr>
              <a:tblGrid>
                <a:gridCol w="1100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0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0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05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3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Lexend Exa"/>
                        <a:ea typeface="Lexend Exa"/>
                        <a:cs typeface="Lexend Exa"/>
                        <a:sym typeface="Lexend Ex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23E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23E4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упаковка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объем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кол-во ед. в упаковке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упаковок в палете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кол-во паллет в машине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групповая упаковка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823E43"/>
                        </a:solidFill>
                        <a:latin typeface="Lexend Exa"/>
                        <a:ea typeface="Lexend Exa"/>
                        <a:cs typeface="Lexend Exa"/>
                        <a:sym typeface="Lexend Ex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23E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TBA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1000 мл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12 шт.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50 уп.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31 паллет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гофрокороб</a:t>
                      </a:r>
                      <a:endParaRPr sz="1500" i="0" u="none" strike="noStrike" cap="none" dirty="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06" name="Google Shape;506;p34"/>
          <p:cNvSpPr txBox="1">
            <a:spLocks noGrp="1"/>
          </p:cNvSpPr>
          <p:nvPr>
            <p:ph type="title"/>
          </p:nvPr>
        </p:nvSpPr>
        <p:spPr>
          <a:xfrm>
            <a:off x="1815200" y="347250"/>
            <a:ext cx="660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Логистика</a:t>
            </a:r>
            <a:endParaRPr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507" name="Google Shape;507;p34"/>
          <p:cNvCxnSpPr/>
          <p:nvPr/>
        </p:nvCxnSpPr>
        <p:spPr>
          <a:xfrm>
            <a:off x="1815200" y="887600"/>
            <a:ext cx="14499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34"/>
          <p:cNvCxnSpPr/>
          <p:nvPr/>
        </p:nvCxnSpPr>
        <p:spPr>
          <a:xfrm>
            <a:off x="717300" y="1011275"/>
            <a:ext cx="77067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34"/>
          <p:cNvCxnSpPr/>
          <p:nvPr/>
        </p:nvCxnSpPr>
        <p:spPr>
          <a:xfrm>
            <a:off x="656900" y="1062550"/>
            <a:ext cx="0" cy="10416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510" name="Google Shape;510;p34"/>
          <p:cNvGrpSpPr/>
          <p:nvPr/>
        </p:nvGrpSpPr>
        <p:grpSpPr>
          <a:xfrm>
            <a:off x="775696" y="1645937"/>
            <a:ext cx="440012" cy="451580"/>
            <a:chOff x="608573" y="2709201"/>
            <a:chExt cx="371883" cy="381596"/>
          </a:xfrm>
        </p:grpSpPr>
        <p:sp>
          <p:nvSpPr>
            <p:cNvPr id="511" name="Google Shape;511;p34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608573" y="2709201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818029" y="2794781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6" name="Google Shape;516;p34"/>
          <p:cNvGrpSpPr/>
          <p:nvPr/>
        </p:nvGrpSpPr>
        <p:grpSpPr>
          <a:xfrm>
            <a:off x="1311835" y="1596097"/>
            <a:ext cx="403169" cy="475605"/>
            <a:chOff x="859265" y="3348175"/>
            <a:chExt cx="312316" cy="368400"/>
          </a:xfrm>
        </p:grpSpPr>
        <p:sp>
          <p:nvSpPr>
            <p:cNvPr id="517" name="Google Shape;517;p34"/>
            <p:cNvSpPr/>
            <p:nvPr/>
          </p:nvSpPr>
          <p:spPr>
            <a:xfrm>
              <a:off x="968792" y="3507102"/>
              <a:ext cx="92498" cy="30589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911562" y="3458466"/>
              <a:ext cx="206577" cy="258109"/>
            </a:xfrm>
            <a:custGeom>
              <a:avLst/>
              <a:gdLst/>
              <a:ahLst/>
              <a:cxnLst/>
              <a:rect l="l" t="t" r="r" b="b"/>
              <a:pathLst>
                <a:path w="6490" h="8109" extrusionOk="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946034" y="3694580"/>
              <a:ext cx="10663" cy="21613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1073004" y="3694580"/>
              <a:ext cx="10631" cy="21613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859265" y="3348175"/>
              <a:ext cx="312316" cy="293759"/>
            </a:xfrm>
            <a:custGeom>
              <a:avLst/>
              <a:gdLst/>
              <a:ahLst/>
              <a:cxnLst/>
              <a:rect l="l" t="t" r="r" b="b"/>
              <a:pathLst>
                <a:path w="9812" h="9229" extrusionOk="0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522" name="Google Shape;5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881" y="2538475"/>
            <a:ext cx="4402255" cy="2291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34"/>
          <p:cNvCxnSpPr/>
          <p:nvPr/>
        </p:nvCxnSpPr>
        <p:spPr>
          <a:xfrm>
            <a:off x="4014825" y="2491200"/>
            <a:ext cx="4957800" cy="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34"/>
          <p:cNvCxnSpPr/>
          <p:nvPr/>
        </p:nvCxnSpPr>
        <p:spPr>
          <a:xfrm>
            <a:off x="4016350" y="2522850"/>
            <a:ext cx="30600" cy="2354700"/>
          </a:xfrm>
          <a:prstGeom prst="straightConnector1">
            <a:avLst/>
          </a:prstGeom>
          <a:noFill/>
          <a:ln w="19050" cap="flat" cmpd="sng">
            <a:solidFill>
              <a:srgbClr val="823E4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25" name="Google Shape;525;p34"/>
          <p:cNvSpPr txBox="1"/>
          <p:nvPr/>
        </p:nvSpPr>
        <p:spPr>
          <a:xfrm>
            <a:off x="656906" y="2768441"/>
            <a:ext cx="30756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1.  ПРОВЕРЕННЫЙ ПОСТАВЩИК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26" name="Google Shape;526;p34"/>
          <p:cNvSpPr txBox="1"/>
          <p:nvPr/>
        </p:nvSpPr>
        <p:spPr>
          <a:xfrm>
            <a:off x="863407" y="2914672"/>
            <a:ext cx="2819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56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Наша компания производит продукты питания и напитки с 1995 г.</a:t>
            </a:r>
            <a:endParaRPr sz="3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7" name="Google Shape;527;p34"/>
          <p:cNvSpPr txBox="1"/>
          <p:nvPr/>
        </p:nvSpPr>
        <p:spPr>
          <a:xfrm>
            <a:off x="691400" y="3553563"/>
            <a:ext cx="29379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2. РАЗВИТАЯ ЛОГИСТИКА</a:t>
            </a:r>
            <a:endParaRPr dirty="0">
              <a:solidFill>
                <a:srgbClr val="FFFFFF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528" name="Google Shape;528;p34"/>
          <p:cNvSpPr txBox="1"/>
          <p:nvPr/>
        </p:nvSpPr>
        <p:spPr>
          <a:xfrm>
            <a:off x="879188" y="3770450"/>
            <a:ext cx="28188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Производимая нами продукция представлена практически во всех регионах Российской Федерации</a:t>
            </a:r>
            <a:r>
              <a:rPr lang="ru-RU" sz="11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, Казахстане и Беларуси.</a:t>
            </a:r>
            <a:endParaRPr sz="11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29" name="Google Shape;5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0399" y="3626"/>
            <a:ext cx="1332601" cy="10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ic Café Company Profile by Slidesgo">
  <a:themeElements>
    <a:clrScheme name="Simple Light">
      <a:dk1>
        <a:srgbClr val="823E43"/>
      </a:dk1>
      <a:lt1>
        <a:srgbClr val="F9F0E8"/>
      </a:lt1>
      <a:dk2>
        <a:srgbClr val="2F1425"/>
      </a:dk2>
      <a:lt2>
        <a:srgbClr val="823E43"/>
      </a:lt2>
      <a:accent1>
        <a:srgbClr val="F9F0E8"/>
      </a:accent1>
      <a:accent2>
        <a:srgbClr val="2F1425"/>
      </a:accent2>
      <a:accent3>
        <a:srgbClr val="823E43"/>
      </a:accent3>
      <a:accent4>
        <a:srgbClr val="F9F0E8"/>
      </a:accent4>
      <a:accent5>
        <a:srgbClr val="2F1425"/>
      </a:accent5>
      <a:accent6>
        <a:srgbClr val="823E43"/>
      </a:accent6>
      <a:hlink>
        <a:srgbClr val="2F14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612</Words>
  <Application>Microsoft Office PowerPoint</Application>
  <PresentationFormat>Экран (16:9)</PresentationFormat>
  <Paragraphs>64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Segoe UI Emoji</vt:lpstr>
      <vt:lpstr>Montserrat Medium</vt:lpstr>
      <vt:lpstr>Oswald</vt:lpstr>
      <vt:lpstr>SimSun</vt:lpstr>
      <vt:lpstr>Tahoma</vt:lpstr>
      <vt:lpstr>Red Hat Text</vt:lpstr>
      <vt:lpstr>Lexend Exa</vt:lpstr>
      <vt:lpstr>Oswald Regular</vt:lpstr>
      <vt:lpstr>Popic Café Company Profile by Slidesgo</vt:lpstr>
      <vt:lpstr>Презентация PowerPoint</vt:lpstr>
      <vt:lpstr>Что такое ZINUS PREMIUM BARISTA?</vt:lpstr>
      <vt:lpstr>Почему кофейни выбирают ZINUS PREMIUM BARISTA?</vt:lpstr>
      <vt:lpstr>Сравнение с конкурентами</vt:lpstr>
      <vt:lpstr>Презентация PowerPoint</vt:lpstr>
      <vt:lpstr>Логистика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Растительное молоко</dc:title>
  <dc:creator>dp_p</dc:creator>
  <cp:lastModifiedBy>m.selezneva</cp:lastModifiedBy>
  <cp:revision>101</cp:revision>
  <dcterms:modified xsi:type="dcterms:W3CDTF">2023-03-29T09:28:49Z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4475853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