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59E2-4896-4BDA-9C40-644C232546E4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3D64-0615-47F2-84ED-5234FB67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5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59E2-4896-4BDA-9C40-644C232546E4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3D64-0615-47F2-84ED-5234FB67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0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59E2-4896-4BDA-9C40-644C232546E4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3D64-0615-47F2-84ED-5234FB67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6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59E2-4896-4BDA-9C40-644C232546E4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3D64-0615-47F2-84ED-5234FB67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2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59E2-4896-4BDA-9C40-644C232546E4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3D64-0615-47F2-84ED-5234FB67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3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59E2-4896-4BDA-9C40-644C232546E4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3D64-0615-47F2-84ED-5234FB67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59E2-4896-4BDA-9C40-644C232546E4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3D64-0615-47F2-84ED-5234FB67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2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59E2-4896-4BDA-9C40-644C232546E4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3D64-0615-47F2-84ED-5234FB67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9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59E2-4896-4BDA-9C40-644C232546E4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3D64-0615-47F2-84ED-5234FB67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3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59E2-4896-4BDA-9C40-644C232546E4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3D64-0615-47F2-84ED-5234FB67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3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59E2-4896-4BDA-9C40-644C232546E4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3D64-0615-47F2-84ED-5234FB67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59E2-4896-4BDA-9C40-644C232546E4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3D64-0615-47F2-84ED-5234FB67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1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51"/>
            <a:ext cx="9144000" cy="64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4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01"/>
            <a:ext cx="9144000" cy="662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3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353"/>
            <a:ext cx="9144000" cy="63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0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4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Гришмановская Анастасия Александровна</dc:creator>
  <cp:lastModifiedBy>Гришмановская Анастасия Александровна</cp:lastModifiedBy>
  <cp:revision>3</cp:revision>
  <dcterms:created xsi:type="dcterms:W3CDTF">2016-06-14T16:46:39Z</dcterms:created>
  <dcterms:modified xsi:type="dcterms:W3CDTF">2016-06-15T03:56:04Z</dcterms:modified>
</cp:coreProperties>
</file>