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62" r:id="rId7"/>
    <p:sldMasterId id="2147483664" r:id="rId8"/>
    <p:sldMasterId id="2147483666" r:id="rId9"/>
    <p:sldMasterId id="2147483668" r:id="rId10"/>
    <p:sldMasterId id="2147483670" r:id="rId11"/>
    <p:sldMasterId id="2147483672" r:id="rId12"/>
    <p:sldMasterId id="2147483674" r:id="rId13"/>
    <p:sldMasterId id="2147483676" r:id="rId14"/>
    <p:sldMasterId id="2147483678" r:id="rId15"/>
    <p:sldMasterId id="2147483680" r:id="rId16"/>
  </p:sldMasterIdLst>
  <p:sldIdLst>
    <p:sldId id="257" r:id="rId17"/>
    <p:sldId id="279" r:id="rId18"/>
    <p:sldId id="277" r:id="rId19"/>
    <p:sldId id="454" r:id="rId20"/>
    <p:sldId id="359" r:id="rId21"/>
    <p:sldId id="260" r:id="rId22"/>
    <p:sldId id="274" r:id="rId23"/>
    <p:sldId id="281" r:id="rId24"/>
    <p:sldId id="318" r:id="rId25"/>
    <p:sldId id="319" r:id="rId26"/>
    <p:sldId id="320" r:id="rId27"/>
    <p:sldId id="327" r:id="rId28"/>
    <p:sldId id="303" r:id="rId29"/>
    <p:sldId id="45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34"/>
    <a:srgbClr val="202F74"/>
    <a:srgbClr val="BACD6B"/>
    <a:srgbClr val="122B4C"/>
    <a:srgbClr val="284E95"/>
    <a:srgbClr val="33FFFF"/>
    <a:srgbClr val="B3C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rtova Lyudmila" userId="6a2f816e-6fce-41a7-b5d8-92d71bcad5df" providerId="ADAL" clId="{C7808CBA-69D2-4C89-AE54-66185A8E2C62}"/>
    <pc:docChg chg="delSld">
      <pc:chgData name="Nartova Lyudmila" userId="6a2f816e-6fce-41a7-b5d8-92d71bcad5df" providerId="ADAL" clId="{C7808CBA-69D2-4C89-AE54-66185A8E2C62}" dt="2023-01-16T08:42:52.369" v="9" actId="47"/>
      <pc:docMkLst>
        <pc:docMk/>
      </pc:docMkLst>
      <pc:sldChg chg="del">
        <pc:chgData name="Nartova Lyudmila" userId="6a2f816e-6fce-41a7-b5d8-92d71bcad5df" providerId="ADAL" clId="{C7808CBA-69D2-4C89-AE54-66185A8E2C62}" dt="2023-01-16T08:41:59.150" v="0" actId="47"/>
        <pc:sldMkLst>
          <pc:docMk/>
          <pc:sldMk cId="3263246371" sldId="280"/>
        </pc:sldMkLst>
      </pc:sldChg>
      <pc:sldChg chg="del">
        <pc:chgData name="Nartova Lyudmila" userId="6a2f816e-6fce-41a7-b5d8-92d71bcad5df" providerId="ADAL" clId="{C7808CBA-69D2-4C89-AE54-66185A8E2C62}" dt="2023-01-16T08:42:02.811" v="2" actId="47"/>
        <pc:sldMkLst>
          <pc:docMk/>
          <pc:sldMk cId="1491580263" sldId="291"/>
        </pc:sldMkLst>
      </pc:sldChg>
      <pc:sldChg chg="del">
        <pc:chgData name="Nartova Lyudmila" userId="6a2f816e-6fce-41a7-b5d8-92d71bcad5df" providerId="ADAL" clId="{C7808CBA-69D2-4C89-AE54-66185A8E2C62}" dt="2023-01-16T08:42:05.015" v="3" actId="47"/>
        <pc:sldMkLst>
          <pc:docMk/>
          <pc:sldMk cId="125585902" sldId="298"/>
        </pc:sldMkLst>
      </pc:sldChg>
      <pc:sldChg chg="del">
        <pc:chgData name="Nartova Lyudmila" userId="6a2f816e-6fce-41a7-b5d8-92d71bcad5df" providerId="ADAL" clId="{C7808CBA-69D2-4C89-AE54-66185A8E2C62}" dt="2023-01-16T08:42:50.565" v="8" actId="47"/>
        <pc:sldMkLst>
          <pc:docMk/>
          <pc:sldMk cId="1835335703" sldId="299"/>
        </pc:sldMkLst>
      </pc:sldChg>
      <pc:sldChg chg="del">
        <pc:chgData name="Nartova Lyudmila" userId="6a2f816e-6fce-41a7-b5d8-92d71bcad5df" providerId="ADAL" clId="{C7808CBA-69D2-4C89-AE54-66185A8E2C62}" dt="2023-01-16T08:42:49.078" v="7" actId="47"/>
        <pc:sldMkLst>
          <pc:docMk/>
          <pc:sldMk cId="1058535794" sldId="302"/>
        </pc:sldMkLst>
      </pc:sldChg>
      <pc:sldChg chg="del">
        <pc:chgData name="Nartova Lyudmila" userId="6a2f816e-6fce-41a7-b5d8-92d71bcad5df" providerId="ADAL" clId="{C7808CBA-69D2-4C89-AE54-66185A8E2C62}" dt="2023-01-16T08:42:46.139" v="5" actId="47"/>
        <pc:sldMkLst>
          <pc:docMk/>
          <pc:sldMk cId="220329716" sldId="306"/>
        </pc:sldMkLst>
      </pc:sldChg>
      <pc:sldChg chg="del">
        <pc:chgData name="Nartova Lyudmila" userId="6a2f816e-6fce-41a7-b5d8-92d71bcad5df" providerId="ADAL" clId="{C7808CBA-69D2-4C89-AE54-66185A8E2C62}" dt="2023-01-16T08:42:47.605" v="6" actId="47"/>
        <pc:sldMkLst>
          <pc:docMk/>
          <pc:sldMk cId="2420447649" sldId="307"/>
        </pc:sldMkLst>
      </pc:sldChg>
      <pc:sldChg chg="del">
        <pc:chgData name="Nartova Lyudmila" userId="6a2f816e-6fce-41a7-b5d8-92d71bcad5df" providerId="ADAL" clId="{C7808CBA-69D2-4C89-AE54-66185A8E2C62}" dt="2023-01-16T08:42:33.636" v="4" actId="47"/>
        <pc:sldMkLst>
          <pc:docMk/>
          <pc:sldMk cId="2279261568" sldId="310"/>
        </pc:sldMkLst>
      </pc:sldChg>
      <pc:sldChg chg="del">
        <pc:chgData name="Nartova Lyudmila" userId="6a2f816e-6fce-41a7-b5d8-92d71bcad5df" providerId="ADAL" clId="{C7808CBA-69D2-4C89-AE54-66185A8E2C62}" dt="2023-01-16T08:42:01.881" v="1" actId="47"/>
        <pc:sldMkLst>
          <pc:docMk/>
          <pc:sldMk cId="2570182406" sldId="312"/>
        </pc:sldMkLst>
      </pc:sldChg>
      <pc:sldChg chg="del">
        <pc:chgData name="Nartova Lyudmila" userId="6a2f816e-6fce-41a7-b5d8-92d71bcad5df" providerId="ADAL" clId="{C7808CBA-69D2-4C89-AE54-66185A8E2C62}" dt="2023-01-16T08:42:52.369" v="9" actId="47"/>
        <pc:sldMkLst>
          <pc:docMk/>
          <pc:sldMk cId="4167107895" sldId="45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2452-AE74-4E46-88D4-6B2574F4F0E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F882-75CB-465A-BC73-509CF1B72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0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14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073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19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5EBA-AEF9-4838-90C6-2E180DBDF849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EC68-9BD3-43D6-9328-53C7BF3A4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9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9596-AB4C-4C78-8102-B93621C2434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D3C-7A6F-4055-9F2C-AFB164BA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11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7A066-8000-411E-A6FC-AA8B365B2979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05F0-D0EF-4BB1-8EAC-7DE6454C4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7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2B65-2661-4AA2-9073-9FE1A14BECA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D391-6806-4F5D-9FC8-4D3E37D34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70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7A066-8000-411E-A6FC-AA8B365B2979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05F0-D0EF-4BB1-8EAC-7DE6454C4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6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5788D-4D76-413E-A109-644497B5B003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D084B4-3B84-44D6-A63A-AF294ACDB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5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E8D7-12B5-460A-B2DA-2B184BE721B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8647-ECB0-4660-AA44-3379B1B20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C2452-AE74-4E46-88D4-6B2574F4F0E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CF882-75CB-465A-BC73-509CF1B72DB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0E05AEE-FCDB-935E-F55C-4966B6F69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3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0901061-50EB-90CB-D493-6308BC407A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18648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19282A-C1E1-2EA0-0F36-DD1B6D84D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80"/>
          <a:stretch/>
        </p:blipFill>
        <p:spPr>
          <a:xfrm>
            <a:off x="5865779" y="0"/>
            <a:ext cx="6326221" cy="6858000"/>
          </a:xfrm>
          <a:prstGeom prst="rect">
            <a:avLst/>
          </a:prstGeom>
        </p:spPr>
      </p:pic>
      <p:pic>
        <p:nvPicPr>
          <p:cNvPr id="13" name="Google Shape;97;p23"/>
          <p:cNvPicPr preferRelativeResize="0"/>
          <p:nvPr userDrawn="1"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478" y="1303475"/>
            <a:ext cx="3261600" cy="169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68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546"/>
            <a:ext cx="7125482" cy="68708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5779" y="0"/>
            <a:ext cx="6326221" cy="6858000"/>
          </a:xfrm>
          <a:prstGeom prst="rect">
            <a:avLst/>
          </a:prstGeom>
        </p:spPr>
      </p:pic>
      <p:pic>
        <p:nvPicPr>
          <p:cNvPr id="13" name="Google Shape;97;p23"/>
          <p:cNvPicPr preferRelativeResize="0"/>
          <p:nvPr userDrawn="1"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478" y="1303475"/>
            <a:ext cx="3261600" cy="169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8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546"/>
            <a:ext cx="7125482" cy="68708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80"/>
          <a:stretch/>
        </p:blipFill>
        <p:spPr>
          <a:xfrm>
            <a:off x="5865779" y="0"/>
            <a:ext cx="6326221" cy="6858000"/>
          </a:xfrm>
          <a:prstGeom prst="rect">
            <a:avLst/>
          </a:prstGeom>
        </p:spPr>
      </p:pic>
      <p:pic>
        <p:nvPicPr>
          <p:cNvPr id="13" name="Google Shape;97;p23"/>
          <p:cNvPicPr preferRelativeResize="0"/>
          <p:nvPr userDrawn="1"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478" y="1303475"/>
            <a:ext cx="3261600" cy="169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45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6C63878-3D41-3F95-B49E-889E8B3FC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13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84E71B-9095-2B24-C6D4-EB92EFFC74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80"/>
          <a:stretch/>
        </p:blipFill>
        <p:spPr>
          <a:xfrm>
            <a:off x="5933757" y="0"/>
            <a:ext cx="63262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5EBA-AEF9-4838-90C6-2E180DBDF849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EC68-9BD3-43D6-9328-53C7BF3A4076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Google Shape;97;p23">
            <a:extLst>
              <a:ext uri="{FF2B5EF4-FFF2-40B4-BE49-F238E27FC236}">
                <a16:creationId xmlns:a16="http://schemas.microsoft.com/office/drawing/2014/main" xmlns="" id="{94918093-381B-9FE9-6EE6-EEA8B3DDE28C}"/>
              </a:ext>
            </a:extLst>
          </p:cNvPr>
          <p:cNvPicPr preferRelativeResize="0"/>
          <p:nvPr userDrawn="1"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881" y="1288005"/>
            <a:ext cx="3261600" cy="180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5EC56F2-5547-3D9F-539F-B6E1BB10F8B7}"/>
              </a:ext>
            </a:extLst>
          </p:cNvPr>
          <p:cNvSpPr/>
          <p:nvPr userDrawn="1"/>
        </p:nvSpPr>
        <p:spPr>
          <a:xfrm>
            <a:off x="7603427" y="3326194"/>
            <a:ext cx="453450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СОУС ПЕСТО</a:t>
            </a:r>
            <a:br>
              <a:rPr lang="ru-RU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B3C98C"/>
                </a:solidFill>
                <a:latin typeface="Century Gothic" panose="020B0502020202020204" pitchFamily="34" charset="0"/>
              </a:rPr>
              <a:t>БАЗИЛИК И ФИСТАШКА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3C98C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D959D24-812F-8F1C-5A05-B312F73BA1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65839">
            <a:off x="5149257" y="2690189"/>
            <a:ext cx="2387675" cy="23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3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9C9B9F2-B289-2DB8-C922-304E1CE7AA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63910"/>
            <a:ext cx="12192000" cy="1586956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9596-AB4C-4C78-8102-B93621C2434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CFD3C-7A6F-4055-9F2C-AFB164BAD21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Google Shape;97;p23"/>
          <p:cNvPicPr preferRelativeResize="0"/>
          <p:nvPr userDrawn="1"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83" y="5525585"/>
            <a:ext cx="1249034" cy="67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6A6909E-45FA-5609-7687-DE5565C1D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6521"/>
            <a:ext cx="12192000" cy="9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0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1F3D396-6416-4F38-133E-13901156F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63910"/>
            <a:ext cx="12192000" cy="1586956"/>
          </a:xfrm>
          <a:prstGeom prst="rect">
            <a:avLst/>
          </a:prstGeom>
        </p:spPr>
      </p:pic>
      <p:pic>
        <p:nvPicPr>
          <p:cNvPr id="3" name="Google Shape;97;p23">
            <a:extLst>
              <a:ext uri="{FF2B5EF4-FFF2-40B4-BE49-F238E27FC236}">
                <a16:creationId xmlns:a16="http://schemas.microsoft.com/office/drawing/2014/main" xmlns="" id="{F3E97C67-65BD-4446-CDDE-FE7B83A5C501}"/>
              </a:ext>
            </a:extLst>
          </p:cNvPr>
          <p:cNvPicPr preferRelativeResize="0"/>
          <p:nvPr userDrawn="1"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83" y="5525585"/>
            <a:ext cx="1249034" cy="67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269D567-B641-8015-61E0-BC3E28248F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1"/>
            <a:ext cx="12192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7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E2B65-2661-4AA2-9073-9FE1A14BECA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D391-6806-4F5D-9FC8-4D3E37D34A3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0206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6"/>
          <a:stretch/>
        </p:blipFill>
        <p:spPr>
          <a:xfrm>
            <a:off x="5834247" y="0"/>
            <a:ext cx="6357754" cy="6892184"/>
          </a:xfrm>
          <a:prstGeom prst="rect">
            <a:avLst/>
          </a:prstGeom>
        </p:spPr>
      </p:pic>
      <p:pic>
        <p:nvPicPr>
          <p:cNvPr id="9" name="Google Shape;97;p23"/>
          <p:cNvPicPr preferRelativeResize="0"/>
          <p:nvPr userDrawn="1"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478" y="1303475"/>
            <a:ext cx="3261600" cy="169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40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571574" cy="6870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5779" y="0"/>
            <a:ext cx="6326221" cy="6858000"/>
          </a:xfrm>
          <a:prstGeom prst="rect">
            <a:avLst/>
          </a:prstGeom>
        </p:spPr>
      </p:pic>
      <p:pic>
        <p:nvPicPr>
          <p:cNvPr id="13" name="Google Shape;97;p23"/>
          <p:cNvPicPr preferRelativeResize="0"/>
          <p:nvPr userDrawn="1"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478" y="1303475"/>
            <a:ext cx="3261600" cy="169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22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7B2330D-DEDF-A859-36CA-A8B6FD199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6521"/>
            <a:ext cx="12192000" cy="9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1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79" y="0"/>
            <a:ext cx="7927557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5779" y="0"/>
            <a:ext cx="6326221" cy="6858000"/>
          </a:xfrm>
          <a:prstGeom prst="rect">
            <a:avLst/>
          </a:prstGeom>
        </p:spPr>
      </p:pic>
      <p:pic>
        <p:nvPicPr>
          <p:cNvPr id="8" name="Google Shape;97;p23"/>
          <p:cNvPicPr preferRelativeResize="0"/>
          <p:nvPr userDrawn="1"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478" y="1303475"/>
            <a:ext cx="3261600" cy="169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51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E8D7-12B5-460A-B2DA-2B184BE721B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28647-ECB0-4660-AA44-3379B1B2029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 descr="\\10.0.0.251\documenti\TP\Clienti Diretti\Barilla\2014_16 YLTM 2014_17Dic\Grafica\consolle\CONSOLLE\16_12_2014\CONSOLLE\Livelli ppt\sfondo tappo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587" y="-69535"/>
            <a:ext cx="12411180" cy="699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94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microsoft.com/office/2007/relationships/hdphoto" Target="../media/hdphoto4.wdp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jpeg"/><Relationship Id="rId11" Type="http://schemas.microsoft.com/office/2007/relationships/hdphoto" Target="../media/hdphoto3.wdp"/><Relationship Id="rId5" Type="http://schemas.openxmlformats.org/officeDocument/2006/relationships/image" Target="../media/image66.jpeg"/><Relationship Id="rId10" Type="http://schemas.openxmlformats.org/officeDocument/2006/relationships/image" Target="../media/image70.png"/><Relationship Id="rId4" Type="http://schemas.openxmlformats.org/officeDocument/2006/relationships/image" Target="../media/image65.jpeg"/><Relationship Id="rId9" Type="http://schemas.openxmlformats.org/officeDocument/2006/relationships/image" Target="../media/image12.png"/><Relationship Id="rId1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12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gif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jpeg"/><Relationship Id="rId7" Type="http://schemas.openxmlformats.org/officeDocument/2006/relationships/image" Target="../media/image5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42.png"/><Relationship Id="rId5" Type="http://schemas.openxmlformats.org/officeDocument/2006/relationships/image" Target="../media/image55.png"/><Relationship Id="rId10" Type="http://schemas.openxmlformats.org/officeDocument/2006/relationships/image" Target="../media/image59.jpeg"/><Relationship Id="rId4" Type="http://schemas.openxmlformats.org/officeDocument/2006/relationships/image" Target="../media/image54.jpe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660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491" y="2582964"/>
            <a:ext cx="1728573" cy="28482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587" y="2582964"/>
            <a:ext cx="1728573" cy="28482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563" y="2582964"/>
            <a:ext cx="1728573" cy="28482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539" y="2582964"/>
            <a:ext cx="1728573" cy="28482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7443" y="3377045"/>
            <a:ext cx="16778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СОУС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 РЫБЕ,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МЯСУ,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ОВОЩНЫМ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БЛЮДАМ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515" y="2582964"/>
            <a:ext cx="1728573" cy="2848247"/>
          </a:xfrm>
          <a:prstGeom prst="rect">
            <a:avLst/>
          </a:prstGeom>
        </p:spPr>
      </p:pic>
      <p:sp>
        <p:nvSpPr>
          <p:cNvPr id="9" name="CasellaDiTesto 4">
            <a:extLst>
              <a:ext uri="{FF2B5EF4-FFF2-40B4-BE49-F238E27FC236}">
                <a16:creationId xmlns:a16="http://schemas.microsoft.com/office/drawing/2014/main" xmlns="" id="{6E70D48F-FC6E-44F8-946F-09892DFF5A92}"/>
              </a:ext>
            </a:extLst>
          </p:cNvPr>
          <p:cNvSpPr txBox="1"/>
          <p:nvPr/>
        </p:nvSpPr>
        <p:spPr>
          <a:xfrm>
            <a:off x="4408097" y="282578"/>
            <a:ext cx="6452560" cy="1569660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"/>
              </a:rPr>
              <a:t>–ЭТО БОЛЬШЕ,  ЧЕМ 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ambria" panose="02040503050406030204" pitchFamily="18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"/>
              </a:rPr>
              <a:t>СОУС ДЛЯ ПАСТЫ</a:t>
            </a:r>
            <a:r>
              <a:rPr kumimoji="0" lang="en-US" sz="4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"/>
              </a:rPr>
              <a:t>! </a:t>
            </a:r>
            <a:r>
              <a:rPr kumimoji="0" lang="ru-RU" sz="4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52650" y="3684822"/>
            <a:ext cx="16507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ЗАПРАВКА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ДЛЯ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САЛАТОВ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42616" y="3458300"/>
            <a:ext cx="1604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ДИП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42617" y="3977966"/>
            <a:ext cx="1604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*соус для обмакивания в него еды, например, начос, кусочков овощей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0466" y="3377045"/>
            <a:ext cx="1811714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СОУС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ДЛЯ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ПИЦЦЫ,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САНДВИЧЕЙ,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БУРГЕРОВ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55478" y="3530934"/>
            <a:ext cx="17036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СОУС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ДЛЯ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БРУСКЕТТ,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ЗАКУСОК </a:t>
            </a:r>
          </a:p>
        </p:txBody>
      </p:sp>
      <p:pic>
        <p:nvPicPr>
          <p:cNvPr id="20" name="Google Shape;97;p2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654" y="326689"/>
            <a:ext cx="2676035" cy="152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A1CB3A9-A22C-13BD-FEC8-3ED591172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72" y="2580770"/>
            <a:ext cx="1685277" cy="27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6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2F6364A-B358-4BEE-B158-0734D2C9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E29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FEC8852-B0D0-3C7D-317B-AB853CE363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7257" y="1133474"/>
            <a:ext cx="1838325" cy="1819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CDBA5F-C66E-4868-A886-A64F97620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150" y="2997200"/>
            <a:ext cx="1838325" cy="1503363"/>
          </a:xfrm>
          <a:prstGeom prst="rect">
            <a:avLst/>
          </a:prstGeom>
        </p:spPr>
      </p:pic>
      <p:pic>
        <p:nvPicPr>
          <p:cNvPr id="5" name="Picture 2" descr="Barilla_CPU_Pesto Secondary Usage_ SteamedSalmon_Recipe_HighRes">
            <a:extLst>
              <a:ext uri="{FF2B5EF4-FFF2-40B4-BE49-F238E27FC236}">
                <a16:creationId xmlns:a16="http://schemas.microsoft.com/office/drawing/2014/main" xmlns="" id="{141D715C-B9F2-EAF9-4D40-67E22C7DA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1150" y="4554538"/>
            <a:ext cx="1838325" cy="1169988"/>
          </a:xfrm>
          <a:prstGeom prst="rect">
            <a:avLst/>
          </a:prstGeom>
        </p:spPr>
      </p:pic>
      <p:pic>
        <p:nvPicPr>
          <p:cNvPr id="6" name="Picture 2" descr="Harrys_Moment Burger_Burger italien_Shot_1:1">
            <a:extLst>
              <a:ext uri="{FF2B5EF4-FFF2-40B4-BE49-F238E27FC236}">
                <a16:creationId xmlns:a16="http://schemas.microsoft.com/office/drawing/2014/main" xmlns="" id="{636CEFB6-FE1F-BC36-1532-54CFAACBB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038" y="1122363"/>
            <a:ext cx="2438400" cy="2438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B7718CF-3683-C4ED-F84C-47F42E53F7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5038" y="3616325"/>
            <a:ext cx="2438400" cy="21097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2BD135B-77E2-4123-77A6-9BC2BF573C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9000" y="1122363"/>
            <a:ext cx="2498725" cy="2508250"/>
          </a:xfrm>
          <a:prstGeom prst="rect">
            <a:avLst/>
          </a:prstGeom>
        </p:spPr>
      </p:pic>
      <p:pic>
        <p:nvPicPr>
          <p:cNvPr id="8" name="Picture 2" descr="Barilla_CPU_Pesto Secondary Usage_CapreseSalad_Recipe_4:5">
            <a:extLst>
              <a:ext uri="{FF2B5EF4-FFF2-40B4-BE49-F238E27FC236}">
                <a16:creationId xmlns:a16="http://schemas.microsoft.com/office/drawing/2014/main" xmlns="" id="{5E894362-87BD-AD96-576D-68E54E039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09000" y="3686175"/>
            <a:ext cx="2498725" cy="2038350"/>
          </a:xfrm>
          <a:prstGeom prst="rect">
            <a:avLst/>
          </a:prstGeom>
        </p:spPr>
      </p:pic>
      <p:pic>
        <p:nvPicPr>
          <p:cNvPr id="13" name="Google Shape;97;p23">
            <a:extLst>
              <a:ext uri="{FF2B5EF4-FFF2-40B4-BE49-F238E27FC236}">
                <a16:creationId xmlns:a16="http://schemas.microsoft.com/office/drawing/2014/main" xmlns="" id="{CFBF8C7B-01F4-7F0A-F383-85101C5D27BF}"/>
              </a:ext>
            </a:extLst>
          </p:cNvPr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66" y="922775"/>
            <a:ext cx="3261600" cy="16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4">
            <a:extLst>
              <a:ext uri="{FF2B5EF4-FFF2-40B4-BE49-F238E27FC236}">
                <a16:creationId xmlns:a16="http://schemas.microsoft.com/office/drawing/2014/main" xmlns="" id="{2738272E-5141-F59C-530C-9F2AEEB43475}"/>
              </a:ext>
            </a:extLst>
          </p:cNvPr>
          <p:cNvSpPr txBox="1"/>
          <p:nvPr/>
        </p:nvSpPr>
        <p:spPr>
          <a:xfrm>
            <a:off x="106673" y="2717829"/>
            <a:ext cx="3562073" cy="2062103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"/>
              </a:rPr>
              <a:t>–ВДОХНОВЕНИЕ НА ВАШЕЙ КУХНЕ КАЖДЫЙ ДЕНЬ!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BB846EA1-62DC-75F9-E7B9-9468E9A7C2FD}"/>
              </a:ext>
            </a:extLst>
          </p:cNvPr>
          <p:cNvGrpSpPr/>
          <p:nvPr/>
        </p:nvGrpSpPr>
        <p:grpSpPr>
          <a:xfrm>
            <a:off x="1075398" y="3997806"/>
            <a:ext cx="2662804" cy="2949462"/>
            <a:chOff x="777756" y="479538"/>
            <a:chExt cx="2662804" cy="2949462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xmlns="" id="{662691FF-091A-4431-C14A-C8482D3BAC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66" b="100000" l="9772" r="100000">
                          <a14:backgroundMark x1="84898" y1="58305" x2="84898" y2="58305"/>
                          <a14:backgroundMark x1="84391" y1="61856" x2="86548" y2="48339"/>
                          <a14:backgroundMark x1="83376" y1="67812" x2="83883" y2="64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7756" y="479538"/>
              <a:ext cx="2662804" cy="2949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xmlns="" id="{7DAE215A-A9B0-1161-537B-87F32AB2D4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111" b="100000" l="4190" r="903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1247239" flipH="1">
              <a:off x="831140" y="1113615"/>
              <a:ext cx="1531021" cy="1120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5AD057B-B171-9320-25CA-F59BC83F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290887">
              <a:off x="1521880" y="1374152"/>
              <a:ext cx="306301" cy="507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74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637" y="155401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ПЕСТО БАЗИЛИК И ФИСТАШКА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2356"/>
              </p:ext>
            </p:extLst>
          </p:nvPr>
        </p:nvGraphicFramePr>
        <p:xfrm>
          <a:off x="156637" y="1065083"/>
          <a:ext cx="11643778" cy="1096070"/>
        </p:xfrm>
        <a:graphic>
          <a:graphicData uri="http://schemas.openxmlformats.org/drawingml/2006/table">
            <a:tbl>
              <a:tblPr/>
              <a:tblGrid>
                <a:gridCol w="946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5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3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19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8373">
                  <a:extLst>
                    <a:ext uri="{9D8B030D-6E8A-4147-A177-3AD203B41FA5}">
                      <a16:colId xmlns:a16="http://schemas.microsoft.com/office/drawing/2014/main" xmlns="" val="455569074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49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2154">
                  <a:extLst>
                    <a:ext uri="{9D8B030D-6E8A-4147-A177-3AD203B41FA5}">
                      <a16:colId xmlns:a16="http://schemas.microsoft.com/office/drawing/2014/main" xmlns="" val="2574577015"/>
                    </a:ext>
                  </a:extLst>
                </a:gridCol>
              </a:tblGrid>
              <a:tr h="741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</a:rPr>
                        <a:t>Код продукта 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</a:rPr>
                        <a:t>Наименование 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</a:rPr>
                        <a:t>Масса нетто, грамм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Масса брутто,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грамм 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</a:rPr>
                        <a:t>Штрих-код упаковки 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Размеры упаковки ,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ш*в*г, мм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</a:rPr>
                        <a:t>Количество упаковок в коробе 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</a:rPr>
                        <a:t>Срок хранения, дней/мес.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</a:rPr>
                        <a:t>Русский</a:t>
                      </a:r>
                      <a:r>
                        <a:rPr lang="ru-RU" sz="1200" b="1" i="0" u="none" strike="noStrike" baseline="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</a:rPr>
                        <a:t> язык на упаковке </a:t>
                      </a:r>
                      <a:endParaRPr lang="ru-RU" sz="1200" b="1" i="0" u="none" strike="noStrike" dirty="0">
                        <a:solidFill>
                          <a:srgbClr val="002954"/>
                        </a:solidFill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kern="1200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1000021205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</a:rPr>
                        <a:t>ПЕСТО </a:t>
                      </a:r>
                      <a:r>
                        <a:rPr lang="ru-RU" sz="1050" b="1" i="0" u="none" strike="noStrike" cap="all" baseline="0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</a:rPr>
                        <a:t>базилик и фисташка</a:t>
                      </a:r>
                      <a:endParaRPr lang="en-US" sz="1050" b="1" i="0" u="none" strike="noStrike" cap="all" baseline="0" dirty="0">
                        <a:solidFill>
                          <a:srgbClr val="1B284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</a:rPr>
                        <a:t>190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346,251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</a:rPr>
                        <a:t>8076809581868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</a:rPr>
                        <a:t>62,5*102*62,5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</a:rPr>
                        <a:t>540/18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</a:rPr>
                        <a:t>нет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102431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705575"/>
              </p:ext>
            </p:extLst>
          </p:nvPr>
        </p:nvGraphicFramePr>
        <p:xfrm>
          <a:off x="156637" y="2255966"/>
          <a:ext cx="11643778" cy="1173034"/>
        </p:xfrm>
        <a:graphic>
          <a:graphicData uri="http://schemas.openxmlformats.org/drawingml/2006/table">
            <a:tbl>
              <a:tblPr/>
              <a:tblGrid>
                <a:gridCol w="970313">
                  <a:extLst>
                    <a:ext uri="{9D8B030D-6E8A-4147-A177-3AD203B41FA5}">
                      <a16:colId xmlns:a16="http://schemas.microsoft.com/office/drawing/2014/main" xmlns="" val="4031512759"/>
                    </a:ext>
                  </a:extLst>
                </a:gridCol>
                <a:gridCol w="1952680">
                  <a:extLst>
                    <a:ext uri="{9D8B030D-6E8A-4147-A177-3AD203B41FA5}">
                      <a16:colId xmlns:a16="http://schemas.microsoft.com/office/drawing/2014/main" xmlns="" val="2699525959"/>
                    </a:ext>
                  </a:extLst>
                </a:gridCol>
                <a:gridCol w="998360">
                  <a:extLst>
                    <a:ext uri="{9D8B030D-6E8A-4147-A177-3AD203B41FA5}">
                      <a16:colId xmlns:a16="http://schemas.microsoft.com/office/drawing/2014/main" xmlns="" val="2781120594"/>
                    </a:ext>
                  </a:extLst>
                </a:gridCol>
                <a:gridCol w="962296">
                  <a:extLst>
                    <a:ext uri="{9D8B030D-6E8A-4147-A177-3AD203B41FA5}">
                      <a16:colId xmlns:a16="http://schemas.microsoft.com/office/drawing/2014/main" xmlns="" val="1126445394"/>
                    </a:ext>
                  </a:extLst>
                </a:gridCol>
                <a:gridCol w="1571749">
                  <a:extLst>
                    <a:ext uri="{9D8B030D-6E8A-4147-A177-3AD203B41FA5}">
                      <a16:colId xmlns:a16="http://schemas.microsoft.com/office/drawing/2014/main" xmlns="" val="2564704596"/>
                    </a:ext>
                  </a:extLst>
                </a:gridCol>
                <a:gridCol w="1611846">
                  <a:extLst>
                    <a:ext uri="{9D8B030D-6E8A-4147-A177-3AD203B41FA5}">
                      <a16:colId xmlns:a16="http://schemas.microsoft.com/office/drawing/2014/main" xmlns="" val="2572071170"/>
                    </a:ext>
                  </a:extLst>
                </a:gridCol>
                <a:gridCol w="1788267">
                  <a:extLst>
                    <a:ext uri="{9D8B030D-6E8A-4147-A177-3AD203B41FA5}">
                      <a16:colId xmlns:a16="http://schemas.microsoft.com/office/drawing/2014/main" xmlns="" val="1765523160"/>
                    </a:ext>
                  </a:extLst>
                </a:gridCol>
                <a:gridCol w="1788267">
                  <a:extLst>
                    <a:ext uri="{9D8B030D-6E8A-4147-A177-3AD203B41FA5}">
                      <a16:colId xmlns:a16="http://schemas.microsoft.com/office/drawing/2014/main" xmlns="" val="1386297801"/>
                    </a:ext>
                  </a:extLst>
                </a:gridCol>
              </a:tblGrid>
              <a:tr h="8217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Код продукта 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Наименование 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Вес короба нетто,</a:t>
                      </a:r>
                      <a:r>
                        <a:rPr lang="en-US" sz="1200" b="1" i="0" u="none" strike="noStrike" kern="1200" baseline="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кг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Вес короба брутто, кг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Штрих-код гофрокороба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Размеры гофрокороба,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ш*д*в, мм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Коробов в ряду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954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Коробов на паллете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5454679"/>
                  </a:ext>
                </a:extLst>
              </a:tr>
              <a:tr h="351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1000021205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</a:rPr>
                        <a:t>ПЕСТО </a:t>
                      </a:r>
                      <a:r>
                        <a:rPr lang="ru-RU" sz="1050" b="1" i="0" u="none" strike="noStrike" cap="all" baseline="0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</a:rPr>
                        <a:t>базилик и фисташка</a:t>
                      </a:r>
                      <a:endParaRPr lang="en-US" sz="1050" b="1" i="0" u="none" strike="noStrike" cap="all" baseline="0" dirty="0">
                        <a:solidFill>
                          <a:srgbClr val="1B284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2,28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4,25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8076809089340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198*258*104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18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1B284F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+mn-cs"/>
                        </a:rPr>
                        <a:t>180</a:t>
                      </a: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190583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473E2F-89AF-9AA3-8DDC-B6BF3CD00C05}"/>
              </a:ext>
            </a:extLst>
          </p:cNvPr>
          <p:cNvSpPr txBox="1"/>
          <p:nvPr/>
        </p:nvSpPr>
        <p:spPr>
          <a:xfrm>
            <a:off x="156638" y="3429000"/>
            <a:ext cx="116437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Изготовитель: </a:t>
            </a:r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Barilla G. e. R. Fratelli – </a:t>
            </a:r>
            <a:r>
              <a:rPr lang="en-US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Società</a:t>
            </a:r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per </a:t>
            </a:r>
            <a:r>
              <a:rPr lang="en-US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Azioni</a:t>
            </a:r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Via </a:t>
            </a:r>
            <a:r>
              <a:rPr lang="en-US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Mantova</a:t>
            </a:r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166, 43122, PARMA, Italy (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Италия). </a:t>
            </a:r>
          </a:p>
          <a:p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Адрес производства: </a:t>
            </a:r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Via G. Galilei, 2, 43040 Rubbiano di </a:t>
            </a:r>
            <a:r>
              <a:rPr lang="en-US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Solignano</a:t>
            </a:r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(PR), Italy (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Италия).</a:t>
            </a:r>
          </a:p>
          <a:p>
            <a:endParaRPr lang="ru-RU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Уполномоченная организация/импортер: ООО «Барилла Рус», Россия, 141503, Московская обл., г. Солнечногорск, Бутырский тупик, д.1. ГОРЯЧАЯ ЛИНИЯ 8-800-222-30-08. </a:t>
            </a:r>
          </a:p>
          <a:p>
            <a:endParaRPr lang="ru-RU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Поставщик в Республике Беларусь: ООО «Альфа-Дистрибьюция», 220082, г. Минск, ул. Матусевича, д.20, пом.12/1,</a:t>
            </a:r>
          </a:p>
          <a:p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тел. +375 (17) 365-32-12.</a:t>
            </a:r>
          </a:p>
        </p:txBody>
      </p:sp>
    </p:spTree>
    <p:extLst>
      <p:ext uri="{BB962C8B-B14F-4D97-AF65-F5344CB8AC3E}">
        <p14:creationId xmlns:p14="http://schemas.microsoft.com/office/powerpoint/2010/main" val="400590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223" y="258793"/>
            <a:ext cx="7247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ПЕСТО БАЗИЛИК И ФИСТАШКА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7886" y="1046385"/>
            <a:ext cx="91682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СОУС НА ОСНОВЕ РАСТИТЕЛЬНЫХ МАСЕЛ "ПЕСТО" С БАЗИЛИКОМ И ФИСТАШКАМИ.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Масса нетто 190г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Пастеризованный продукт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масло подсолнечное рафинированное, базилик 30%, волокна пищевые кукурузные, сыворотка молочная сухая, соль, белок молочный, фисташки 2%, кешью, миндаль,  натуральные ароматизаторы (молоко), экстракт базилика, регулятор кислотности: молочная кислота.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Может содержать следы других орехов.</a:t>
            </a:r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ТР ТС 024. </a:t>
            </a:r>
            <a:endParaRPr lang="en-US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23746" y="3964801"/>
            <a:ext cx="7782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Условия хранения: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хранить при температуре (3 – 24) °С.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После вскрытия упаковки хранить продукт в холодильнике не более 5 дней.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23747" y="2863578"/>
            <a:ext cx="8985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Пищевая ценность (средние значения) на 100г: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энергетическая ценность - 477ккал/1968 кдж; белки – 3.2 г; жиры – 44 г, в том числе насыщенные жирные кислоты – 4.2 г; углеводы – 13 г, в том числе сахарa – 5 г; пищевые волокна – 8.1 г; соль – 2.9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23746" y="4526200"/>
            <a:ext cx="27029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Не содержит глютена.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100% итальянский базилик.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7AED7AC-8175-AB0B-40E9-39F666EF5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23" y="1452398"/>
            <a:ext cx="2062608" cy="342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0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5D96CF-482C-D675-868A-F4DC11A7CE36}"/>
              </a:ext>
            </a:extLst>
          </p:cNvPr>
          <p:cNvSpPr txBox="1"/>
          <p:nvPr/>
        </p:nvSpPr>
        <p:spPr>
          <a:xfrm>
            <a:off x="8772525" y="3181350"/>
            <a:ext cx="26773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cap="all" dirty="0">
                <a:solidFill>
                  <a:prstClr val="white"/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/>
              </a:rPr>
              <a:t>УСПЕШНЫХ </a:t>
            </a:r>
            <a:br>
              <a:rPr lang="ru-RU" sz="3200" b="1" cap="all" dirty="0">
                <a:solidFill>
                  <a:prstClr val="white"/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/>
              </a:rPr>
            </a:br>
            <a:r>
              <a:rPr lang="ru-RU" sz="3200" b="1" cap="all" dirty="0">
                <a:solidFill>
                  <a:prstClr val="white"/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/>
              </a:rPr>
              <a:t>ПРОДАЖ! </a:t>
            </a:r>
          </a:p>
        </p:txBody>
      </p:sp>
    </p:spTree>
    <p:extLst>
      <p:ext uri="{BB962C8B-B14F-4D97-AF65-F5344CB8AC3E}">
        <p14:creationId xmlns:p14="http://schemas.microsoft.com/office/powerpoint/2010/main" val="274614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6521"/>
            <a:ext cx="12192000" cy="9724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6264" y="1556935"/>
            <a:ext cx="3573004" cy="325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srgbClr val="022954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116" charset="-128"/>
                <a:cs typeface="Arial" panose="020B0604020202020204" pitchFamily="34" charset="0"/>
              </a:rPr>
              <a:t>один из самых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srgbClr val="022954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116" charset="-128"/>
                <a:cs typeface="Arial" panose="020B0604020202020204" pitchFamily="34" charset="0"/>
              </a:rPr>
              <a:t>популярных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srgbClr val="022954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116" charset="-128"/>
                <a:cs typeface="Arial" panose="020B0604020202020204" pitchFamily="34" charset="0"/>
              </a:rPr>
              <a:t>и любимых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srgbClr val="022954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116" charset="-128"/>
                <a:cs typeface="Arial" panose="020B0604020202020204" pitchFamily="34" charset="0"/>
              </a:rPr>
              <a:t>соусов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srgbClr val="022954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116" charset="-128"/>
                <a:cs typeface="Arial" panose="020B0604020202020204" pitchFamily="34" charset="0"/>
              </a:rPr>
              <a:t>во всем мире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0229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9607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ЧТО ТАКОЕ ПЕСТО?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05091" y="2649542"/>
            <a:ext cx="3889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504D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srgbClr val="022954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116" charset="-128"/>
                <a:cs typeface="Arial" panose="020B0604020202020204" pitchFamily="34" charset="0"/>
              </a:rPr>
              <a:t>изысканный вкус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9638" y="1649268"/>
            <a:ext cx="3915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504D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srgbClr val="022954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116" charset="-128"/>
                <a:cs typeface="Arial" panose="020B0604020202020204" pitchFamily="34" charset="0"/>
              </a:rPr>
              <a:t>свежий аромат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9638" y="3649816"/>
            <a:ext cx="39152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504D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srgbClr val="022954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116" charset="-128"/>
                <a:cs typeface="Arial" panose="020B0604020202020204" pitchFamily="34" charset="0"/>
              </a:rPr>
              <a:t>сочетание с любыми блюдами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F3AA0F5-A35F-B2C7-C7B3-92CB17D777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363" y="959271"/>
            <a:ext cx="4392728" cy="43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5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3289" y="209512"/>
            <a:ext cx="4028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ПЕСТО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BARILLA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45563" y="4206767"/>
            <a:ext cx="6015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2295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БЕЗ КОНСЕРВАНТОВ И КРАСИТЕЛЕЙ. БЕЗ ГМО. БЕЗ ГЛЮТЕНА.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2295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45564" y="3097708"/>
            <a:ext cx="4881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2295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УНИКАЛЬНАЯ КРЕМОВАЯ ТЕКСТУРА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2295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45563" y="2042385"/>
            <a:ext cx="5684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2295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ТРАДИЦИОННАЯ ИТАЛЬЯНСКАЯ РЕЦЕПТУРА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2295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45563" y="1356394"/>
            <a:ext cx="4999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2295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СДЕЛАНО В ИТАЛИИ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2295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1446" y="2061250"/>
            <a:ext cx="905745" cy="85743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220" y="1140700"/>
            <a:ext cx="896295" cy="8117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004" y="3070027"/>
            <a:ext cx="933765" cy="88396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636" y="4132540"/>
            <a:ext cx="1238840" cy="932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9" y="952500"/>
            <a:ext cx="4256913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9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50CCDB-4AEE-4B7A-C9E4-F60287285636}"/>
              </a:ext>
            </a:extLst>
          </p:cNvPr>
          <p:cNvSpPr/>
          <p:nvPr/>
        </p:nvSpPr>
        <p:spPr>
          <a:xfrm>
            <a:off x="0" y="18093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BARILLA-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ЛУЧШИЙ ИТАЛЬЯНСКИЙ БРЕНД СОУСОВ!</a:t>
            </a: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xmlns="" id="{1A7FE2F8-A7F8-F4FE-8AE9-066DDD1B40F3}"/>
              </a:ext>
            </a:extLst>
          </p:cNvPr>
          <p:cNvSpPr/>
          <p:nvPr/>
        </p:nvSpPr>
        <p:spPr>
          <a:xfrm>
            <a:off x="0" y="966689"/>
            <a:ext cx="3675017" cy="4295775"/>
          </a:xfrm>
          <a:prstGeom prst="homePlate">
            <a:avLst>
              <a:gd name="adj" fmla="val 32971"/>
            </a:avLst>
          </a:prstGeom>
          <a:solidFill>
            <a:srgbClr val="70AD47"/>
          </a:solidFill>
          <a:ln>
            <a:noFill/>
          </a:ln>
          <a:effectLst/>
        </p:spPr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endParaRPr lang="ru-RU" sz="3600" b="1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5E2549-AA0F-5784-9966-F6C95DA0ED18}"/>
              </a:ext>
            </a:extLst>
          </p:cNvPr>
          <p:cNvSpPr txBox="1"/>
          <p:nvPr/>
        </p:nvSpPr>
        <p:spPr>
          <a:xfrm>
            <a:off x="234914" y="2901415"/>
            <a:ext cx="34401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БРЕНД  ЗВЕЗДА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0DB9787-6582-BD4E-73E1-8C0B98F68F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24" y="1731073"/>
            <a:ext cx="2408306" cy="9516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54173A-C636-2262-0427-C26225460EB7}"/>
              </a:ext>
            </a:extLst>
          </p:cNvPr>
          <p:cNvSpPr txBox="1"/>
          <p:nvPr/>
        </p:nvSpPr>
        <p:spPr>
          <a:xfrm>
            <a:off x="4666894" y="1373770"/>
            <a:ext cx="72380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0E34"/>
                </a:solidFill>
                <a:latin typeface="Century Gothic" panose="020B0502020202020204" pitchFamily="34" charset="0"/>
              </a:rPr>
              <a:t>№1 ЛУЧШИЙ ИТАЛЬЯНСКИЙ СОУС</a:t>
            </a:r>
          </a:p>
          <a:p>
            <a:r>
              <a:rPr lang="ru-RU" sz="3200" b="1" dirty="0">
                <a:solidFill>
                  <a:srgbClr val="000E34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0E34"/>
                </a:solidFill>
                <a:latin typeface="Century Gothic" panose="020B0502020202020204" pitchFamily="34" charset="0"/>
              </a:rPr>
              <a:t>№1 ЗАСЛУЖИВАЕТ ДОВЕРИЯ</a:t>
            </a:r>
          </a:p>
          <a:p>
            <a:r>
              <a:rPr lang="ru-RU" sz="3200" b="1" dirty="0">
                <a:solidFill>
                  <a:srgbClr val="000E34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0E34"/>
                </a:solidFill>
                <a:latin typeface="Century Gothic" panose="020B0502020202020204" pitchFamily="34" charset="0"/>
              </a:rPr>
              <a:t>№1 ПОТРЯСАЮЩИЙ ВКУС</a:t>
            </a:r>
          </a:p>
          <a:p>
            <a:r>
              <a:rPr lang="ru-RU" sz="3200" b="1" dirty="0">
                <a:solidFill>
                  <a:srgbClr val="000E34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0E34"/>
                </a:solidFill>
                <a:latin typeface="Century Gothic" panose="020B0502020202020204" pitchFamily="34" charset="0"/>
              </a:rPr>
              <a:t>№1 ВСЕГДА ОТЛИЧНЫЙ РЕЗУЛЬТАТ </a:t>
            </a:r>
            <a:endParaRPr lang="ru-RU" b="1" dirty="0">
              <a:solidFill>
                <a:srgbClr val="000E34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87C56E-14D6-E419-9ADC-C409E201D81F}"/>
              </a:ext>
            </a:extLst>
          </p:cNvPr>
          <p:cNvSpPr txBox="1"/>
          <p:nvPr/>
        </p:nvSpPr>
        <p:spPr>
          <a:xfrm>
            <a:off x="7774691" y="5459703"/>
            <a:ext cx="4417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* По данным </a:t>
            </a:r>
            <a:r>
              <a:rPr lang="en-US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Brand Health Tracking </a:t>
            </a: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Июль</a:t>
            </a:r>
            <a:r>
              <a:rPr lang="en-US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`</a:t>
            </a: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2022г.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9194911-9C31-8C26-042F-5C17D0B85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-147"/>
          <a:stretch/>
        </p:blipFill>
        <p:spPr>
          <a:xfrm>
            <a:off x="3943873" y="1373770"/>
            <a:ext cx="718836" cy="685411"/>
          </a:xfrm>
          <a:prstGeom prst="hear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6F13244-8A09-026F-E447-2E258D2539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-147"/>
          <a:stretch/>
        </p:blipFill>
        <p:spPr>
          <a:xfrm>
            <a:off x="3948058" y="2340061"/>
            <a:ext cx="718836" cy="685411"/>
          </a:xfrm>
          <a:prstGeom prst="hear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45D7177-41DF-64C3-9494-297CF8CAA6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-147"/>
          <a:stretch/>
        </p:blipFill>
        <p:spPr>
          <a:xfrm>
            <a:off x="3953500" y="3306352"/>
            <a:ext cx="718836" cy="685411"/>
          </a:xfrm>
          <a:prstGeom prst="hear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E5C296F-1B7D-DF6B-DBDC-8E2B3D0E18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-147"/>
          <a:stretch/>
        </p:blipFill>
        <p:spPr>
          <a:xfrm>
            <a:off x="3948058" y="4227789"/>
            <a:ext cx="718836" cy="685411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199928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xmlns="" id="{B711FEAB-A86F-2B9D-0E17-773F8480C729}"/>
              </a:ext>
            </a:extLst>
          </p:cNvPr>
          <p:cNvSpPr/>
          <p:nvPr/>
        </p:nvSpPr>
        <p:spPr>
          <a:xfrm>
            <a:off x="0" y="1190625"/>
            <a:ext cx="4666894" cy="4071938"/>
          </a:xfrm>
          <a:prstGeom prst="homePlate">
            <a:avLst/>
          </a:prstGeom>
          <a:solidFill>
            <a:srgbClr val="70AD47"/>
          </a:solidFill>
          <a:ln>
            <a:noFill/>
          </a:ln>
          <a:effectLst/>
        </p:spPr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endParaRPr lang="ru-RU" sz="3600" b="1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CAFA44F-B858-9A80-293E-3DCA0575E5DA}"/>
              </a:ext>
            </a:extLst>
          </p:cNvPr>
          <p:cNvSpPr/>
          <p:nvPr/>
        </p:nvSpPr>
        <p:spPr>
          <a:xfrm>
            <a:off x="271767" y="-69683"/>
            <a:ext cx="9745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ЧТО ВАЖНО ПОТРЕБИТЕЛЮ?</a:t>
            </a:r>
          </a:p>
          <a:p>
            <a:pPr>
              <a:defRPr/>
            </a:pPr>
            <a:r>
              <a:rPr lang="ru-RU" sz="3600" b="1" cap="all" dirty="0">
                <a:solidFill>
                  <a:schemeClr val="bg1"/>
                </a:solidFill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Разнообразие ВЫБОРА И НОВЫЕ ВКУСЫ</a:t>
            </a: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535253-35BF-8E9B-F66A-F31E42F21E0E}"/>
              </a:ext>
            </a:extLst>
          </p:cNvPr>
          <p:cNvSpPr txBox="1"/>
          <p:nvPr/>
        </p:nvSpPr>
        <p:spPr>
          <a:xfrm>
            <a:off x="245716" y="2373567"/>
            <a:ext cx="407256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ЛИДЕР В КАТЕГОРИИ ПЕСТО </a:t>
            </a:r>
          </a:p>
          <a:p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РАСШИРЯЕТ</a:t>
            </a:r>
            <a:b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АССОРТИМЕНТ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4469269-FD1C-DF83-A2E4-64960E814A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770" y="1702928"/>
            <a:ext cx="806480" cy="13347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D48BC65-F32D-AF49-5585-5F8D98664A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91" y="3214536"/>
            <a:ext cx="806480" cy="13347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13F54E7-F4C2-86EE-7A91-16C346F658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324" y="1721856"/>
            <a:ext cx="806480" cy="13347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9F9396D-A640-83BB-1FE9-6D225EA912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55" y="3214536"/>
            <a:ext cx="806480" cy="1334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7EDD505-530D-7322-D415-8602DD44D4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443" y="1695819"/>
            <a:ext cx="806253" cy="13347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4E88B9-0B92-20B8-A9DF-2FFB9516588A}"/>
              </a:ext>
            </a:extLst>
          </p:cNvPr>
          <p:cNvSpPr txBox="1"/>
          <p:nvPr/>
        </p:nvSpPr>
        <p:spPr>
          <a:xfrm>
            <a:off x="7522415" y="2476585"/>
            <a:ext cx="9677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6600" b="1" i="0" u="none" strike="noStrike" kern="1200" cap="all" spc="0" normalizeH="0" baseline="0" noProof="0" dirty="0">
                <a:ln>
                  <a:noFill/>
                </a:ln>
                <a:solidFill>
                  <a:srgbClr val="122B4C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endParaRPr lang="ru-RU" sz="6600" dirty="0">
              <a:solidFill>
                <a:srgbClr val="122B4C"/>
              </a:solidFill>
            </a:endParaRPr>
          </a:p>
        </p:txBody>
      </p:sp>
      <p:pic>
        <p:nvPicPr>
          <p:cNvPr id="23" name="Picture 31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F9065856-6EF5-5389-7269-390A94EE368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388" y="1756659"/>
            <a:ext cx="1615691" cy="26790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904DDC6-6EC3-31DD-3AED-2AF728876FD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65839">
            <a:off x="10407122" y="2022225"/>
            <a:ext cx="1403731" cy="139918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8E53F67-DA0F-9FF9-3C33-8BC0087FBA66}"/>
              </a:ext>
            </a:extLst>
          </p:cNvPr>
          <p:cNvSpPr/>
          <p:nvPr/>
        </p:nvSpPr>
        <p:spPr>
          <a:xfrm>
            <a:off x="10260347" y="3502253"/>
            <a:ext cx="1715507" cy="8697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122B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БАЗИЛИК И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122B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ФИСТАШКА</a:t>
            </a:r>
          </a:p>
        </p:txBody>
      </p:sp>
      <p:pic>
        <p:nvPicPr>
          <p:cNvPr id="26" name="Рисунок 2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98F081F-13FD-A7C1-A1B6-7609C82861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09" y="1373841"/>
            <a:ext cx="2408306" cy="95169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7CD630D-66CE-3DE2-3F0C-B1CCA1145E69}"/>
              </a:ext>
            </a:extLst>
          </p:cNvPr>
          <p:cNvSpPr txBox="1"/>
          <p:nvPr/>
        </p:nvSpPr>
        <p:spPr>
          <a:xfrm>
            <a:off x="4224289" y="4665508"/>
            <a:ext cx="3648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1F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ДЖЕНОВЕЗЕ, РОССО, РУККОЛА,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1F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ДЖЕНОВЕЗЕ БЕЗ ЧЕСНОКА, ПЕПЕРОНЧИНО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9383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12A3AC9-DEE5-0EE6-07AB-ED6BEB33E3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57" r="4541"/>
          <a:stretch/>
        </p:blipFill>
        <p:spPr>
          <a:xfrm flipH="1" flipV="1">
            <a:off x="421104" y="1109479"/>
            <a:ext cx="8865767" cy="4639037"/>
          </a:xfrm>
          <a:prstGeom prst="round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4516DB9-84A8-B447-8F1A-EF383B859457}"/>
              </a:ext>
            </a:extLst>
          </p:cNvPr>
          <p:cNvSpPr txBox="1"/>
          <p:nvPr/>
        </p:nvSpPr>
        <p:spPr>
          <a:xfrm>
            <a:off x="1204268" y="1189253"/>
            <a:ext cx="68932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ОТКРОЙТЕ ДЛЯ СЕБЯ 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НОВЫЙ ПЕСТО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BARILLA </a:t>
            </a:r>
            <a:b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rgbClr val="BACD6B"/>
                </a:solidFill>
                <a:latin typeface="Century Gothic" panose="020B0502020202020204" pitchFamily="34" charset="0"/>
              </a:rPr>
              <a:t>БАЗИЛИК И ФИСТАШКА</a:t>
            </a:r>
            <a:endParaRPr lang="en-US" sz="3600" b="1" dirty="0">
              <a:solidFill>
                <a:srgbClr val="BACD6B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81A9078-1712-B34B-9EBE-5EE890AD4546}"/>
              </a:ext>
            </a:extLst>
          </p:cNvPr>
          <p:cNvSpPr txBox="1"/>
          <p:nvPr/>
        </p:nvSpPr>
        <p:spPr>
          <a:xfrm>
            <a:off x="1101741" y="3099012"/>
            <a:ext cx="7098314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Неповторимый вкус и аромат соуса достигается за счет</a:t>
            </a:r>
          </a:p>
          <a:p>
            <a:pPr lvl="0">
              <a:spcAft>
                <a:spcPts val="600"/>
              </a:spcAft>
              <a:defRPr/>
            </a:pPr>
            <a:r>
              <a:rPr lang="ru-RU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сочетания итальянского базилика 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фисташкового ореха. </a:t>
            </a:r>
          </a:p>
          <a:p>
            <a:pPr lvl="0">
              <a:spcAft>
                <a:spcPts val="600"/>
              </a:spcAft>
              <a:defRPr/>
            </a:pPr>
            <a:r>
              <a:rPr lang="ru-RU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Уникальная кремовая текстура с кусочками фисташек! </a:t>
            </a:r>
          </a:p>
          <a:p>
            <a:pPr lvl="0">
              <a:spcAft>
                <a:spcPts val="600"/>
              </a:spcAft>
              <a:defRPr/>
            </a:pPr>
            <a:endParaRPr lang="ru-RU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Соус идеально подходит к пасте. Он также подойдет в качестве завершающего штриха, который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придаст пикантный ореховый вкус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вашим любимым блюдам.</a:t>
            </a:r>
          </a:p>
          <a:p>
            <a:pPr algn="ctr"/>
            <a:endParaRPr lang="de-DE" sz="1600" kern="0" dirty="0">
              <a:solidFill>
                <a:schemeClr val="bg1"/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de-DE" sz="1600" kern="0" dirty="0">
              <a:solidFill>
                <a:schemeClr val="bg1"/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Buon Appetito!</a:t>
            </a:r>
            <a:endParaRPr lang="de-DE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C6E4BF0-A588-FA4D-BC55-005C39E95F2B}"/>
              </a:ext>
            </a:extLst>
          </p:cNvPr>
          <p:cNvCxnSpPr/>
          <p:nvPr/>
        </p:nvCxnSpPr>
        <p:spPr>
          <a:xfrm>
            <a:off x="421105" y="6453777"/>
            <a:ext cx="0" cy="2293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BA9C2369-4560-42D0-B112-749F1292E2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530" y="808931"/>
            <a:ext cx="3037046" cy="50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исташки PNG">
            <a:extLst>
              <a:ext uri="{FF2B5EF4-FFF2-40B4-BE49-F238E27FC236}">
                <a16:creationId xmlns:a16="http://schemas.microsoft.com/office/drawing/2014/main" xmlns="" id="{E396FBD0-9391-723B-DBF7-A707755C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5039" y="3780064"/>
            <a:ext cx="2144193" cy="12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8455" y="1832819"/>
            <a:ext cx="27510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234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ТОЛЬКО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1234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234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ИТАЛЬЯНСКИЙ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1234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234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БАЗИЛИК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234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625" y="3429000"/>
            <a:ext cx="2196733" cy="14654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65000" y="1875965"/>
            <a:ext cx="29290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1234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ВЫСОКООЛЕИНОВОЕ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1234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ПОДСОЛНЕЧНОЕ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1234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МАСЛО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234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70254" y="3973405"/>
            <a:ext cx="2662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1234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ОРЕХИ: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1234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ФИСТАШКИ, КЕШЬЮ, МИНДАЛЬ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234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" descr="Подсолнечное масло PNG клипарт изображения (картинки) с альфа каналом и  прозрачным фоном. Скачать бесплатно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4528" y="1695291"/>
            <a:ext cx="2201145" cy="166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0" y="108968"/>
            <a:ext cx="121919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122B4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КОМПЛЕКСНАЯ СБАЛАНСИРОВАННАЯ РЕЦЕПТУРА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ВЫСОКОЕ КАЧЕСТВО ИНГРЕДИЕНТОВ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81B68C6D-73AB-3DA5-3D5E-E506049AA3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681" y="1613333"/>
            <a:ext cx="2035881" cy="337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8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18" y="3217278"/>
            <a:ext cx="3706759" cy="3225064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 rot="21113404">
            <a:off x="6160229" y="391360"/>
            <a:ext cx="2592288" cy="2721259"/>
            <a:chOff x="3132878" y="116632"/>
            <a:chExt cx="2592288" cy="295232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132878" y="116632"/>
              <a:ext cx="2592288" cy="2952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190500" dist="228600" dir="2460000" sx="104000" sy="104000" algn="tl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221515" y="2290080"/>
              <a:ext cx="2430640" cy="701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Итальянский ужин готов!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 rot="161131">
            <a:off x="7189349" y="2825939"/>
            <a:ext cx="4428685" cy="3310998"/>
            <a:chOff x="4651890" y="3357173"/>
            <a:chExt cx="4428685" cy="3310998"/>
          </a:xfrm>
        </p:grpSpPr>
        <p:sp>
          <p:nvSpPr>
            <p:cNvPr id="38" name="Прямоугольник 37"/>
            <p:cNvSpPr/>
            <p:nvPr/>
          </p:nvSpPr>
          <p:spPr>
            <a:xfrm rot="21133234">
              <a:off x="4651890" y="3357173"/>
              <a:ext cx="4428685" cy="3310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190500" dist="228600" dir="2460000" sx="104000" sy="104000" algn="tl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 rot="21133234">
              <a:off x="5261783" y="6201346"/>
              <a:ext cx="37665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Наслаждайтесь всей семьей!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077" y="2778434"/>
            <a:ext cx="719527" cy="676805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376261">
            <a:off x="3249931" y="521269"/>
            <a:ext cx="2732330" cy="2861424"/>
            <a:chOff x="6066535" y="3196750"/>
            <a:chExt cx="2592288" cy="298919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6066535" y="3196750"/>
              <a:ext cx="2592288" cy="2952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190500" dist="228600" dir="2460000" sx="104000" sy="104000" algn="tl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162844" y="4964170"/>
              <a:ext cx="2430640" cy="122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Смешайте пасту с соусом Песто, добавьте свежие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ингредиенты по вкусу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8" name="Picture 4" descr="Картинки по запросу Октябрь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98511">
            <a:off x="3690507" y="662532"/>
            <a:ext cx="2045828" cy="14344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пагетти песто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2277">
            <a:off x="6335167" y="901494"/>
            <a:ext cx="2240736" cy="149382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0531">
            <a:off x="6726224" y="278642"/>
            <a:ext cx="719527" cy="67680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993" y="433219"/>
            <a:ext cx="719527" cy="676805"/>
          </a:xfrm>
          <a:prstGeom prst="rect">
            <a:avLst/>
          </a:prstGeom>
        </p:spPr>
      </p:pic>
      <p:pic>
        <p:nvPicPr>
          <p:cNvPr id="56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5821">
            <a:off x="8566278" y="260536"/>
            <a:ext cx="3618330" cy="266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611" y="475610"/>
            <a:ext cx="719527" cy="676805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 rot="21348125">
            <a:off x="9151431" y="926547"/>
            <a:ext cx="23334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 1 порцию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80г пасты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45г соуса Песто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9840" y="441110"/>
            <a:ext cx="2761477" cy="2782178"/>
            <a:chOff x="782778" y="1009023"/>
            <a:chExt cx="2761477" cy="2782178"/>
          </a:xfrm>
        </p:grpSpPr>
        <p:grpSp>
          <p:nvGrpSpPr>
            <p:cNvPr id="32" name="Группа 31"/>
            <p:cNvGrpSpPr/>
            <p:nvPr/>
          </p:nvGrpSpPr>
          <p:grpSpPr>
            <a:xfrm rot="21327752">
              <a:off x="782778" y="1183380"/>
              <a:ext cx="2761477" cy="2607821"/>
              <a:chOff x="323528" y="3137756"/>
              <a:chExt cx="2592288" cy="2952328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323528" y="3137756"/>
                <a:ext cx="2592288" cy="2952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190500" dist="228600" dir="2460000" sx="104000" sy="104000" algn="tl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23528" y="5335835"/>
                <a:ext cx="2430640" cy="418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Отварите пасту</a:t>
                </a: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8551" y="1009023"/>
              <a:ext cx="719527" cy="6768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40296">
              <a:off x="880407" y="1452471"/>
              <a:ext cx="2509461" cy="1633576"/>
            </a:xfrm>
            <a:prstGeom prst="rect">
              <a:avLst/>
            </a:prstGeom>
          </p:spPr>
        </p:pic>
      </p:grpSp>
      <p:pic>
        <p:nvPicPr>
          <p:cNvPr id="3078" name="Picture 6" descr="Barilla_Pesto_Shiffrin_Social Asset 5_hire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3688">
            <a:off x="7701938" y="3311243"/>
            <a:ext cx="3547852" cy="23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802" y="4974700"/>
            <a:ext cx="2090988" cy="190737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261671" y="3991560"/>
            <a:ext cx="3317367" cy="1192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ИТАЛЬЯНСКИЙ УЖИН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15 МИНУТ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92530">
            <a:off x="4070055" y="4043997"/>
            <a:ext cx="1736299" cy="500765"/>
          </a:xfrm>
          <a:prstGeom prst="rect">
            <a:avLst/>
          </a:prstGeom>
        </p:spPr>
      </p:pic>
      <p:pic>
        <p:nvPicPr>
          <p:cNvPr id="1026" name="Picture 2" descr="15 Minuten Supporteinheit für Kicktemp Erweiterungen | Kicktemp GmbH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0000" l="10000" r="90000">
                        <a14:foregroundMark x1="59833" y1="35167" x2="59833" y2="35167"/>
                        <a14:foregroundMark x1="51333" y1="42833" x2="51333" y2="4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835" y="5183809"/>
            <a:ext cx="1464305" cy="146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13911DD-35B6-52F8-0A3A-0CF1E599141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99420">
            <a:off x="5931131" y="4025812"/>
            <a:ext cx="484509" cy="8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3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rilla_CPU_Blue Box_Spaghetti al Pesto genovese with roasted tomatoes and basil_beauty shot_1:1">
            <a:extLst>
              <a:ext uri="{FF2B5EF4-FFF2-40B4-BE49-F238E27FC236}">
                <a16:creationId xmlns:a16="http://schemas.microsoft.com/office/drawing/2014/main" xmlns="" id="{54DED3A1-6E45-0F1E-B2A4-31161F00B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1723" y="574532"/>
            <a:ext cx="3196913" cy="285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7255CD-BE9D-DDB4-696D-8BB7453380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-147"/>
          <a:stretch/>
        </p:blipFill>
        <p:spPr>
          <a:xfrm rot="20679561">
            <a:off x="267636" y="344753"/>
            <a:ext cx="2990249" cy="2851204"/>
          </a:xfrm>
          <a:prstGeom prst="hear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"/>
          <a:stretch/>
        </p:blipFill>
        <p:spPr>
          <a:xfrm rot="21265578">
            <a:off x="9074706" y="323839"/>
            <a:ext cx="2812170" cy="26222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190500" dist="228600" dir="2460000" sx="104000" sy="104000" algn="tl" rotWithShape="0">
              <a:prstClr val="black">
                <a:alpha val="32000"/>
              </a:prstClr>
            </a:outerShdw>
          </a:effectLst>
        </p:spPr>
      </p:pic>
      <p:pic>
        <p:nvPicPr>
          <p:cNvPr id="19" name="object 2"/>
          <p:cNvPicPr/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6" b="100000" l="1020" r="100000">
                        <a14:foregroundMark x1="30204" y1="4212" x2="30204" y2="4212"/>
                        <a14:foregroundMark x1="42449" y1="3663" x2="42449" y2="3663"/>
                        <a14:foregroundMark x1="47347" y1="4579" x2="47347" y2="4579"/>
                        <a14:foregroundMark x1="54694" y1="5128" x2="54694" y2="5128"/>
                        <a14:foregroundMark x1="36122" y1="3663" x2="36122" y2="3663"/>
                        <a14:foregroundMark x1="25714" y1="3663" x2="25714" y2="3663"/>
                        <a14:foregroundMark x1="10612" y1="5128" x2="10612" y2="5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1808">
            <a:off x="8333881" y="2944655"/>
            <a:ext cx="4231886" cy="4198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396" y="3076505"/>
            <a:ext cx="4856671" cy="38591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547" y="4128908"/>
            <a:ext cx="42758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3022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СОЧЕТАНИЕ РАЗНООБРАЗНЫХ ФОРМ ПАСТЫ И СОУСОВ ПЕСТО-ВДОХНОВЕНИЕ НА ВАШЕЙ КУХНЕ КАЖДЫЙ ДЕНЬ!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3022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033" y="6275859"/>
            <a:ext cx="887288" cy="6597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5"/>
          <a:stretch/>
        </p:blipFill>
        <p:spPr>
          <a:xfrm rot="616999">
            <a:off x="5858640" y="180605"/>
            <a:ext cx="3075994" cy="29087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190500" dist="228600" dir="2460000" sx="104000" sy="104000" algn="tl" rotWithShape="0">
              <a:prstClr val="black">
                <a:alpha val="32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13783">
            <a:off x="4712516" y="3168541"/>
            <a:ext cx="3487921" cy="32519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190500" dist="228600" dir="2460000" sx="104000" sy="104000" algn="tl" rotWithShape="0">
              <a:prstClr val="black">
                <a:alpha val="32000"/>
              </a:prstClr>
            </a:outerShdw>
          </a:effectLst>
        </p:spPr>
      </p:pic>
      <p:sp>
        <p:nvSpPr>
          <p:cNvPr id="27" name="object 8"/>
          <p:cNvSpPr txBox="1"/>
          <p:nvPr/>
        </p:nvSpPr>
        <p:spPr>
          <a:xfrm rot="318157">
            <a:off x="8863016" y="3361290"/>
            <a:ext cx="2379506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210" normalizeH="0" baseline="0" noProof="0" dirty="0">
                <a:ln>
                  <a:noFill/>
                </a:ln>
                <a:solidFill>
                  <a:srgbClr val="BA0C2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ПАСТА и ПЕСТО 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8" name="object 9"/>
          <p:cNvSpPr txBox="1"/>
          <p:nvPr/>
        </p:nvSpPr>
        <p:spPr>
          <a:xfrm rot="318157">
            <a:off x="8864270" y="3747416"/>
            <a:ext cx="179197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1" i="0" u="none" strike="noStrike" kern="1200" cap="none" spc="70" normalizeH="0" baseline="0" noProof="0" dirty="0">
                <a:ln>
                  <a:noFill/>
                </a:ln>
                <a:solidFill>
                  <a:srgbClr val="1C3775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ДЛИННАЯ ПАСТА</a:t>
            </a:r>
            <a:endParaRPr kumimoji="0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9" name="object 10"/>
          <p:cNvSpPr txBox="1"/>
          <p:nvPr/>
        </p:nvSpPr>
        <p:spPr>
          <a:xfrm rot="318157">
            <a:off x="8802481" y="4237215"/>
            <a:ext cx="207034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1" i="0" u="none" strike="noStrike" kern="1200" cap="none" spc="90" normalizeH="0" baseline="0" noProof="0" dirty="0">
                <a:ln>
                  <a:noFill/>
                </a:ln>
                <a:solidFill>
                  <a:srgbClr val="1C3775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КОРОТКАЯ ПАСТА</a:t>
            </a:r>
            <a:endParaRPr kumimoji="0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0" name="object 11"/>
          <p:cNvSpPr txBox="1"/>
          <p:nvPr/>
        </p:nvSpPr>
        <p:spPr>
          <a:xfrm rot="318157">
            <a:off x="8708866" y="4744579"/>
            <a:ext cx="2240518" cy="16902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1" i="0" u="none" strike="noStrike" kern="1200" cap="none" spc="105" normalizeH="0" baseline="0" noProof="0" dirty="0">
                <a:ln>
                  <a:noFill/>
                </a:ln>
                <a:solidFill>
                  <a:srgbClr val="1C3775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ЗАПЕЧЁННАЯ ПАСТА </a:t>
            </a: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300" b="1" i="0" u="none" strike="noStrike" kern="1200" cap="none" spc="105" normalizeH="0" baseline="0" noProof="0" dirty="0">
              <a:ln>
                <a:noFill/>
              </a:ln>
              <a:solidFill>
                <a:srgbClr val="1C3775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1" i="0" u="none" strike="noStrike" kern="1200" cap="none" spc="105" normalizeH="0" baseline="0" noProof="0" dirty="0">
                <a:ln>
                  <a:noFill/>
                </a:ln>
                <a:solidFill>
                  <a:srgbClr val="1C3775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СУП ИЗ ПАСТЫ И ПЕСТО </a:t>
            </a: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300" b="1" i="0" u="none" strike="noStrike" kern="1200" cap="none" spc="105" normalizeH="0" baseline="0" noProof="0" dirty="0">
              <a:ln>
                <a:noFill/>
              </a:ln>
              <a:solidFill>
                <a:srgbClr val="1C3775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1" i="0" u="none" strike="noStrike" kern="1200" cap="none" spc="105" normalizeH="0" baseline="0" noProof="0" dirty="0">
                <a:ln>
                  <a:noFill/>
                </a:ln>
                <a:solidFill>
                  <a:srgbClr val="1C3775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САЛАТ ИЗ ПАСТЫ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0" u="none" strike="noStrike" kern="1200" cap="none" spc="105" normalizeH="0" baseline="0" noProof="0" dirty="0">
              <a:ln>
                <a:noFill/>
              </a:ln>
              <a:solidFill>
                <a:srgbClr val="1C3775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00" b="1" i="0" u="none" strike="noStrike" kern="1200" cap="none" spc="105" normalizeH="0" baseline="0" noProof="0" dirty="0">
                <a:ln>
                  <a:noFill/>
                </a:ln>
                <a:solidFill>
                  <a:srgbClr val="1C3775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ПАСТА БЕЗ ГЛЮТЕНА </a:t>
            </a:r>
            <a:endParaRPr kumimoji="0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897" y="236131"/>
            <a:ext cx="719527" cy="6768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437" y="2974204"/>
            <a:ext cx="719527" cy="6768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572" y="87065"/>
            <a:ext cx="719527" cy="6768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7653" y="164264"/>
            <a:ext cx="719527" cy="6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04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b2775b-54c2-48a9-bd39-72af7aea76be"/>
    <lcf76f155ced4ddcb4097134ff3c332f xmlns="81097776-00f0-4dd1-aaaa-15ec8471aea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7AFAD300DE349851CAA5ACF314DE3" ma:contentTypeVersion="14" ma:contentTypeDescription="Create a new document." ma:contentTypeScope="" ma:versionID="6915ca5226c74affb1e6622667ab02be">
  <xsd:schema xmlns:xsd="http://www.w3.org/2001/XMLSchema" xmlns:xs="http://www.w3.org/2001/XMLSchema" xmlns:p="http://schemas.microsoft.com/office/2006/metadata/properties" xmlns:ns2="81097776-00f0-4dd1-aaaa-15ec8471aea6" xmlns:ns3="a9b2775b-54c2-48a9-bd39-72af7aea76be" targetNamespace="http://schemas.microsoft.com/office/2006/metadata/properties" ma:root="true" ma:fieldsID="d6af3c696d04cdd29ce67a9d03a078db" ns2:_="" ns3:_="">
    <xsd:import namespace="81097776-00f0-4dd1-aaaa-15ec8471aea6"/>
    <xsd:import namespace="a9b2775b-54c2-48a9-bd39-72af7aea76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97776-00f0-4dd1-aaaa-15ec8471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b1628b7-abc1-4376-9bf0-bc8c01718c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2775b-54c2-48a9-bd39-72af7aea76b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25d2e24-f192-4812-8215-68482570dc78}" ma:internalName="TaxCatchAll" ma:showField="CatchAllData" ma:web="a9b2775b-54c2-48a9-bd39-72af7aea76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5b1628b7-abc1-4376-9bf0-bc8c01718c6e" ContentTypeId="0x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FF07F9-0657-499D-9027-B68FB0014E5F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81097776-00f0-4dd1-aaaa-15ec8471aea6"/>
    <ds:schemaRef ds:uri="a9b2775b-54c2-48a9-bd39-72af7aea76b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CE2DC5-21A7-46FE-A10A-C572DA692A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97776-00f0-4dd1-aaaa-15ec8471aea6"/>
    <ds:schemaRef ds:uri="a9b2775b-54c2-48a9-bd39-72af7aea76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5A0262-5D7E-487D-9374-CE3053313FE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671E3C2-1455-4B64-B5F1-A3343371A7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10687</TotalTime>
  <Words>677</Words>
  <Application>Microsoft Office PowerPoint</Application>
  <PresentationFormat>Произвольный</PresentationFormat>
  <Paragraphs>153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Тема Office</vt:lpstr>
      <vt:lpstr>5_Специальное оформление</vt:lpstr>
      <vt:lpstr>Специальное оформление</vt:lpstr>
      <vt:lpstr>6_Специальное оформление</vt:lpstr>
      <vt:lpstr>4_Специальное оформление</vt:lpstr>
      <vt:lpstr>3_Тема Office</vt:lpstr>
      <vt:lpstr>7_Специальное оформление</vt:lpstr>
      <vt:lpstr>1_Тема Office</vt:lpstr>
      <vt:lpstr>2_Специальное оформление</vt:lpstr>
      <vt:lpstr>4_Тема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 Shakeeva</dc:creator>
  <cp:lastModifiedBy>Людмила Масиляускене</cp:lastModifiedBy>
  <cp:revision>29</cp:revision>
  <dcterms:created xsi:type="dcterms:W3CDTF">2022-04-07T08:59:44Z</dcterms:created>
  <dcterms:modified xsi:type="dcterms:W3CDTF">2023-03-20T06:38:17Z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0x0101002AD7AFAD300DE349851CAA5ACF314DE3</vt:lpwstr>
  </property>
</Properties>
</file>