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612" r:id="rId2"/>
    <p:sldId id="595" r:id="rId3"/>
    <p:sldId id="59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11" r:id="rId15"/>
    <p:sldId id="607" r:id="rId16"/>
    <p:sldId id="608" r:id="rId17"/>
    <p:sldId id="610" r:id="rId18"/>
    <p:sldId id="609" r:id="rId19"/>
  </p:sldIdLst>
  <p:sldSz cx="9144000" cy="6858000" type="screen4x3"/>
  <p:notesSz cx="6858000" cy="9144000"/>
  <p:defaultTextStyle>
    <a:defPPr>
      <a:defRPr lang="ru-RU"/>
    </a:defPPr>
    <a:lvl1pPr marL="0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7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6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4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53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32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9079F2-9E66-4ECC-8508-5365609ACA59}">
          <p14:sldIdLst>
            <p14:sldId id="612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11"/>
            <p14:sldId id="607"/>
            <p14:sldId id="608"/>
            <p14:sldId id="610"/>
            <p14:sldId id="6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5050"/>
    <a:srgbClr val="4F6228"/>
    <a:srgbClr val="D26858"/>
    <a:srgbClr val="263746"/>
    <a:srgbClr val="F95351"/>
    <a:srgbClr val="2C846A"/>
    <a:srgbClr val="7ABC32"/>
    <a:srgbClr val="71FFC6"/>
    <a:srgbClr val="9FE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2922" autoAdjust="0"/>
  </p:normalViewPr>
  <p:slideViewPr>
    <p:cSldViewPr>
      <p:cViewPr>
        <p:scale>
          <a:sx n="50" d="100"/>
          <a:sy n="50" d="100"/>
        </p:scale>
        <p:origin x="1020" y="37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E5AFB-649B-445D-8C05-7DD8044E3047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6BE7E-4509-4D7B-86B8-66E534765C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69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8" indent="0">
              <a:buNone/>
              <a:defRPr sz="1600" b="1"/>
            </a:lvl3pPr>
            <a:lvl4pPr marL="1224537" indent="0">
              <a:buNone/>
              <a:defRPr sz="1400" b="1"/>
            </a:lvl4pPr>
            <a:lvl5pPr marL="1632716" indent="0">
              <a:buNone/>
              <a:defRPr sz="1400" b="1"/>
            </a:lvl5pPr>
            <a:lvl6pPr marL="2040895" indent="0">
              <a:buNone/>
              <a:defRPr sz="1400" b="1"/>
            </a:lvl6pPr>
            <a:lvl7pPr marL="2449074" indent="0">
              <a:buNone/>
              <a:defRPr sz="1400" b="1"/>
            </a:lvl7pPr>
            <a:lvl8pPr marL="2857253" indent="0">
              <a:buNone/>
              <a:defRPr sz="1400" b="1"/>
            </a:lvl8pPr>
            <a:lvl9pPr marL="326543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8" indent="0">
              <a:buNone/>
              <a:defRPr sz="2200"/>
            </a:lvl3pPr>
            <a:lvl4pPr marL="1224537" indent="0">
              <a:buNone/>
              <a:defRPr sz="1800"/>
            </a:lvl4pPr>
            <a:lvl5pPr marL="1632716" indent="0">
              <a:buNone/>
              <a:defRPr sz="1800"/>
            </a:lvl5pPr>
            <a:lvl6pPr marL="2040895" indent="0">
              <a:buNone/>
              <a:defRPr sz="1800"/>
            </a:lvl6pPr>
            <a:lvl7pPr marL="2449074" indent="0">
              <a:buNone/>
              <a:defRPr sz="1800"/>
            </a:lvl7pPr>
            <a:lvl8pPr marL="2857253" indent="0">
              <a:buNone/>
              <a:defRPr sz="1800"/>
            </a:lvl8pPr>
            <a:lvl9pPr marL="3265432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79" indent="0">
              <a:buNone/>
              <a:defRPr sz="1100"/>
            </a:lvl2pPr>
            <a:lvl3pPr marL="816358" indent="0">
              <a:buNone/>
              <a:defRPr sz="900"/>
            </a:lvl3pPr>
            <a:lvl4pPr marL="1224537" indent="0">
              <a:buNone/>
              <a:defRPr sz="800"/>
            </a:lvl4pPr>
            <a:lvl5pPr marL="1632716" indent="0">
              <a:buNone/>
              <a:defRPr sz="800"/>
            </a:lvl5pPr>
            <a:lvl6pPr marL="2040895" indent="0">
              <a:buNone/>
              <a:defRPr sz="800"/>
            </a:lvl6pPr>
            <a:lvl7pPr marL="2449074" indent="0">
              <a:buNone/>
              <a:defRPr sz="800"/>
            </a:lvl7pPr>
            <a:lvl8pPr marL="2857253" indent="0">
              <a:buNone/>
              <a:defRPr sz="800"/>
            </a:lvl8pPr>
            <a:lvl9pPr marL="32654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5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4" indent="-306134" algn="l" defTabSz="8163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1" indent="-255112" algn="l" defTabSz="81635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8" indent="-204090" algn="l" defTabSz="81635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27" indent="-204090" algn="l" defTabSz="81635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06" indent="-204090" algn="l" defTabSz="81635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5" indent="-204090" algn="l" defTabSz="8163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64" indent="-204090" algn="l" defTabSz="8163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43" indent="-204090" algn="l" defTabSz="8163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22" indent="-204090" algn="l" defTabSz="8163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8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7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6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5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4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3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2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r="-183"/>
          <a:stretch/>
        </p:blipFill>
        <p:spPr>
          <a:xfrm>
            <a:off x="0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6524" r="80" b="-38"/>
          <a:stretch/>
        </p:blipFill>
        <p:spPr>
          <a:xfrm>
            <a:off x="0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3895" r="474" b="252"/>
          <a:stretch/>
        </p:blipFill>
        <p:spPr>
          <a:xfrm>
            <a:off x="0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t="1703" r="1346" b="6103"/>
          <a:stretch/>
        </p:blipFill>
        <p:spPr>
          <a:xfrm>
            <a:off x="0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2890" r="2029"/>
          <a:stretch/>
        </p:blipFill>
        <p:spPr>
          <a:xfrm>
            <a:off x="3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19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-1"/>
          <a:stretch/>
        </p:blipFill>
        <p:spPr>
          <a:xfrm>
            <a:off x="0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102" r="4535" b="6950"/>
          <a:stretch/>
        </p:blipFill>
        <p:spPr>
          <a:xfrm>
            <a:off x="0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19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19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19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2032"/>
          <a:stretch/>
        </p:blipFill>
        <p:spPr>
          <a:xfrm>
            <a:off x="0" y="0"/>
            <a:ext cx="9180000" cy="69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r="4191" b="7088"/>
          <a:stretch/>
        </p:blipFill>
        <p:spPr>
          <a:xfrm>
            <a:off x="-36000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19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803" r="988" b="-4"/>
          <a:stretch/>
        </p:blipFill>
        <p:spPr>
          <a:xfrm>
            <a:off x="0" y="0"/>
            <a:ext cx="9180000" cy="69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1677" b="3939"/>
          <a:stretch/>
        </p:blipFill>
        <p:spPr>
          <a:xfrm>
            <a:off x="0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19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Шумилова О.</dc:creator>
  <cp:lastModifiedBy>Оксана</cp:lastModifiedBy>
  <cp:revision>547</cp:revision>
  <dcterms:created xsi:type="dcterms:W3CDTF">2017-08-08T07:49:01Z</dcterms:created>
  <dcterms:modified xsi:type="dcterms:W3CDTF">2018-01-12T03:49:34Z</dcterms:modified>
</cp:coreProperties>
</file>